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6" r:id="rId1"/>
    <p:sldMasterId id="2147483770" r:id="rId2"/>
    <p:sldMasterId id="2147483938" r:id="rId3"/>
    <p:sldMasterId id="2147483970" r:id="rId4"/>
    <p:sldMasterId id="2147484002" r:id="rId5"/>
  </p:sldMasterIdLst>
  <p:notesMasterIdLst>
    <p:notesMasterId r:id="rId24"/>
  </p:notesMasterIdLst>
  <p:sldIdLst>
    <p:sldId id="378" r:id="rId6"/>
    <p:sldId id="395" r:id="rId7"/>
    <p:sldId id="396" r:id="rId8"/>
    <p:sldId id="409" r:id="rId9"/>
    <p:sldId id="410" r:id="rId10"/>
    <p:sldId id="399" r:id="rId11"/>
    <p:sldId id="398" r:id="rId12"/>
    <p:sldId id="380" r:id="rId13"/>
    <p:sldId id="381" r:id="rId14"/>
    <p:sldId id="401" r:id="rId15"/>
    <p:sldId id="402" r:id="rId16"/>
    <p:sldId id="403" r:id="rId17"/>
    <p:sldId id="404" r:id="rId18"/>
    <p:sldId id="405" r:id="rId19"/>
    <p:sldId id="406" r:id="rId20"/>
    <p:sldId id="407" r:id="rId21"/>
    <p:sldId id="408" r:id="rId22"/>
    <p:sldId id="3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183"/>
    <a:srgbClr val="8F1449"/>
    <a:srgbClr val="CDCDCD"/>
    <a:srgbClr val="0F111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7"/>
    <p:restoredTop sz="82307"/>
  </p:normalViewPr>
  <p:slideViewPr>
    <p:cSldViewPr snapToGrid="0" snapToObjects="1">
      <p:cViewPr varScale="1">
        <p:scale>
          <a:sx n="118" d="100"/>
          <a:sy n="118" d="100"/>
        </p:scale>
        <p:origin x="2800" y="200"/>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190" d="100"/>
          <a:sy n="190" d="100"/>
        </p:scale>
        <p:origin x="4952" y="2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an Holman" userId="20c83fa193b3d819" providerId="LiveId" clId="{30B5623A-C961-D34B-A792-B7ABF7E2A20D}"/>
    <pc:docChg chg="sldOrd">
      <pc:chgData name="Brian Holman" userId="20c83fa193b3d819" providerId="LiveId" clId="{30B5623A-C961-D34B-A792-B7ABF7E2A20D}" dt="2022-04-26T22:18:03.445" v="0" actId="20578"/>
      <pc:docMkLst>
        <pc:docMk/>
      </pc:docMkLst>
      <pc:sldChg chg="ord">
        <pc:chgData name="Brian Holman" userId="20c83fa193b3d819" providerId="LiveId" clId="{30B5623A-C961-D34B-A792-B7ABF7E2A20D}" dt="2022-04-26T22:18:03.445" v="0" actId="20578"/>
        <pc:sldMkLst>
          <pc:docMk/>
          <pc:sldMk cId="334347427" sldId="401"/>
        </pc:sldMkLst>
      </pc:sldChg>
      <pc:sldChg chg="ord">
        <pc:chgData name="Brian Holman" userId="20c83fa193b3d819" providerId="LiveId" clId="{30B5623A-C961-D34B-A792-B7ABF7E2A20D}" dt="2022-04-26T22:18:03.445" v="0" actId="20578"/>
        <pc:sldMkLst>
          <pc:docMk/>
          <pc:sldMk cId="2716264021" sldId="402"/>
        </pc:sldMkLst>
      </pc:sldChg>
      <pc:sldChg chg="ord">
        <pc:chgData name="Brian Holman" userId="20c83fa193b3d819" providerId="LiveId" clId="{30B5623A-C961-D34B-A792-B7ABF7E2A20D}" dt="2022-04-26T22:18:03.445" v="0" actId="20578"/>
        <pc:sldMkLst>
          <pc:docMk/>
          <pc:sldMk cId="1809391795" sldId="4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28DAC-616D-AC4C-BD68-304992C052EF}" type="datetimeFigureOut">
              <a:rPr lang="en-US" smtClean="0"/>
              <a:t>4/26/22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3D855-7AB7-AC46-905D-9613FF3E6A59}" type="slidenum">
              <a:rPr lang="en-US" smtClean="0"/>
              <a:t>‹#›</a:t>
            </a:fld>
            <a:endParaRPr lang="en-US"/>
          </a:p>
        </p:txBody>
      </p:sp>
    </p:spTree>
    <p:extLst>
      <p:ext uri="{BB962C8B-B14F-4D97-AF65-F5344CB8AC3E}">
        <p14:creationId xmlns:p14="http://schemas.microsoft.com/office/powerpoint/2010/main" val="1461122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a:t>
            </a:fld>
            <a:endParaRPr lang="en-US"/>
          </a:p>
        </p:txBody>
      </p:sp>
    </p:spTree>
    <p:extLst>
      <p:ext uri="{BB962C8B-B14F-4D97-AF65-F5344CB8AC3E}">
        <p14:creationId xmlns:p14="http://schemas.microsoft.com/office/powerpoint/2010/main" val="1967678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3</a:t>
            </a:fld>
            <a:endParaRPr lang="en-US"/>
          </a:p>
        </p:txBody>
      </p:sp>
    </p:spTree>
    <p:extLst>
      <p:ext uri="{BB962C8B-B14F-4D97-AF65-F5344CB8AC3E}">
        <p14:creationId xmlns:p14="http://schemas.microsoft.com/office/powerpoint/2010/main" val="211308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5</a:t>
            </a:fld>
            <a:endParaRPr lang="en-US"/>
          </a:p>
        </p:txBody>
      </p:sp>
    </p:spTree>
    <p:extLst>
      <p:ext uri="{BB962C8B-B14F-4D97-AF65-F5344CB8AC3E}">
        <p14:creationId xmlns:p14="http://schemas.microsoft.com/office/powerpoint/2010/main" val="3145294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6</a:t>
            </a:fld>
            <a:endParaRPr lang="en-US"/>
          </a:p>
        </p:txBody>
      </p:sp>
    </p:spTree>
    <p:extLst>
      <p:ext uri="{BB962C8B-B14F-4D97-AF65-F5344CB8AC3E}">
        <p14:creationId xmlns:p14="http://schemas.microsoft.com/office/powerpoint/2010/main" val="3234996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7</a:t>
            </a:fld>
            <a:endParaRPr lang="en-US"/>
          </a:p>
        </p:txBody>
      </p:sp>
    </p:spTree>
    <p:extLst>
      <p:ext uri="{BB962C8B-B14F-4D97-AF65-F5344CB8AC3E}">
        <p14:creationId xmlns:p14="http://schemas.microsoft.com/office/powerpoint/2010/main" val="991578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Benjamin reminded Mosiah about the lesson of the Liahona</a:t>
            </a:r>
          </a:p>
        </p:txBody>
      </p:sp>
      <p:sp>
        <p:nvSpPr>
          <p:cNvPr id="4" name="Slide Number Placeholder 3"/>
          <p:cNvSpPr>
            <a:spLocks noGrp="1"/>
          </p:cNvSpPr>
          <p:nvPr>
            <p:ph type="sldNum" sz="quarter" idx="5"/>
          </p:nvPr>
        </p:nvSpPr>
        <p:spPr/>
        <p:txBody>
          <a:bodyPr/>
          <a:lstStyle/>
          <a:p>
            <a:fld id="{A423D855-7AB7-AC46-905D-9613FF3E6A59}" type="slidenum">
              <a:rPr lang="en-US" smtClean="0"/>
              <a:t>8</a:t>
            </a:fld>
            <a:endParaRPr lang="en-US"/>
          </a:p>
        </p:txBody>
      </p:sp>
    </p:spTree>
    <p:extLst>
      <p:ext uri="{BB962C8B-B14F-4D97-AF65-F5344CB8AC3E}">
        <p14:creationId xmlns:p14="http://schemas.microsoft.com/office/powerpoint/2010/main" val="2315010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www.churchofjesuschrist.org</a:t>
            </a:r>
            <a:r>
              <a:rPr lang="en-US" dirty="0"/>
              <a:t>/manual/gospel-topics/</a:t>
            </a:r>
            <a:r>
              <a:rPr lang="en-US" dirty="0" err="1"/>
              <a:t>church-councils?lang</a:t>
            </a:r>
            <a:r>
              <a:rPr lang="en-US" dirty="0"/>
              <a:t>=</a:t>
            </a:r>
            <a:r>
              <a:rPr lang="en-US" dirty="0" err="1"/>
              <a:t>eng</a:t>
            </a:r>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9</a:t>
            </a:fld>
            <a:endParaRPr lang="en-US"/>
          </a:p>
        </p:txBody>
      </p:sp>
    </p:spTree>
    <p:extLst>
      <p:ext uri="{BB962C8B-B14F-4D97-AF65-F5344CB8AC3E}">
        <p14:creationId xmlns:p14="http://schemas.microsoft.com/office/powerpoint/2010/main" val="2172236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12</a:t>
            </a:fld>
            <a:endParaRPr lang="en-US"/>
          </a:p>
        </p:txBody>
      </p:sp>
    </p:spTree>
    <p:extLst>
      <p:ext uri="{BB962C8B-B14F-4D97-AF65-F5344CB8AC3E}">
        <p14:creationId xmlns:p14="http://schemas.microsoft.com/office/powerpoint/2010/main" val="401811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3D855-7AB7-AC46-905D-9613FF3E6A59}" type="slidenum">
              <a:rPr lang="en-US" smtClean="0"/>
              <a:t>17</a:t>
            </a:fld>
            <a:endParaRPr lang="en-US"/>
          </a:p>
        </p:txBody>
      </p:sp>
    </p:spTree>
    <p:extLst>
      <p:ext uri="{BB962C8B-B14F-4D97-AF65-F5344CB8AC3E}">
        <p14:creationId xmlns:p14="http://schemas.microsoft.com/office/powerpoint/2010/main" val="2334600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193" r="1756"/>
          <a:stretch/>
        </p:blipFill>
        <p:spPr>
          <a:xfrm>
            <a:off x="-272143" y="3424296"/>
            <a:ext cx="12464143"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a:t>Click to edit Master title style</a:t>
            </a:r>
            <a:endParaRPr lang="en-US" dirty="0"/>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r>
              <a:rPr lang="en-US"/>
              <a:t>Click icon to add picture</a:t>
            </a:r>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r>
              <a:rPr lang="en-US"/>
              <a:t>Click icon to add picture</a:t>
            </a:r>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r>
              <a:rPr lang="en-US"/>
              <a:t>Click icon to add picture</a:t>
            </a:r>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F68D2E"/>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499763" y="1216924"/>
            <a:ext cx="10187610" cy="4351338"/>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030" r="1720"/>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flipH="1">
            <a:off x="0" y="0"/>
            <a:ext cx="12192000" cy="3159473"/>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charset="0"/>
                <a:ea typeface="Palatino" charset="0"/>
                <a:cs typeface="Palatino"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78A8C"/>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a:t>Click to edit Master title style</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r>
              <a:rPr lang="en-US"/>
              <a:t>Edit Master text styles</a:t>
            </a:r>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r>
              <a:rPr lang="en-US"/>
              <a:t>Click to edit Master title style</a:t>
            </a:r>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r>
              <a:rPr lang="en-US"/>
              <a:t>Edit Master text styles</a:t>
            </a:r>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a:t>Click to edit Master title style</a:t>
            </a:r>
            <a:endParaRPr lang="en-US" dirty="0"/>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vl7pPr>
              <a:defRPr>
                <a:solidFill>
                  <a:schemeClr val="bg1"/>
                </a:solidFill>
              </a:defRPr>
            </a:lvl7pPr>
            <a:lvl9pPr>
              <a:defRPr>
                <a:solidFill>
                  <a:schemeClr val="bg1"/>
                </a:solidFill>
              </a:defRPr>
            </a:lvl9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lang="en-US"/>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lang="en-US"/>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lang="en-US"/>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lang="en-US"/>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lang="en-US"/>
              <a:t>Fifth level</a:t>
            </a:r>
            <a:endParaRPr lang="en-US" dirty="0"/>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a:t>Click to edit Master title style</a:t>
            </a:r>
            <a:endParaRPr lang="en-US" dirty="0"/>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a:t>Click to edit Master title style</a:t>
            </a:r>
            <a:endParaRPr lang="en-US" dirty="0"/>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1" i="0">
                <a:latin typeface="Arial Bold" charset="0"/>
                <a:ea typeface="Arial Bold" charset="0"/>
                <a:cs typeface="Arial Bold"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Edit Master text styles</a:t>
            </a:r>
          </a:p>
          <a:p>
            <a:pPr marL="228600" marR="0" lvl="1"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Second level</a:t>
            </a:r>
          </a:p>
          <a:p>
            <a:pPr marL="228600" marR="0" lvl="2"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Third level</a:t>
            </a:r>
          </a:p>
          <a:p>
            <a:pPr marL="228600" marR="0" lvl="3"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Fourth level</a:t>
            </a:r>
          </a:p>
          <a:p>
            <a:pPr marL="228600" marR="0" lvl="4"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a:ln>
                  <a:noFill/>
                </a:ln>
                <a:solidFill>
                  <a:srgbClr val="016183"/>
                </a:solidFill>
                <a:effectLst/>
                <a:uLnTx/>
                <a:uFillTx/>
                <a:latin typeface="Arial Bold" charset="0"/>
              </a:rPr>
              <a:t>Fifth level</a:t>
            </a:r>
            <a:endPar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endParaRP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r>
              <a:rPr lang="en-US"/>
              <a:t>Click icon to add picture</a:t>
            </a:r>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r>
              <a:rPr lang="en-US"/>
              <a:t>Click icon to add picture</a:t>
            </a:r>
            <a:endParaRPr lang="en-US" dirty="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r>
              <a:rPr lang="en-US"/>
              <a:t>Click icon to add picture</a:t>
            </a:r>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r>
              <a:rPr lang="en-US"/>
              <a:t>Click icon to add picture</a:t>
            </a:r>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r>
              <a:rPr lang="en-US"/>
              <a:t>Click icon to add picture</a:t>
            </a:r>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r>
              <a:rPr lang="en-US"/>
              <a:t>Click icon to add picture</a:t>
            </a:r>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r>
              <a:rPr lang="en-US"/>
              <a:t>Click icon to add media</a:t>
            </a:r>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a:off x="-1210865" y="1210867"/>
            <a:ext cx="6857998" cy="4436268"/>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352" t="196" r="1398" b="-196"/>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50"/>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a:lnSpc>
                <a:spcPct val="100000"/>
              </a:lnSpc>
              <a:defRPr b="1" i="0">
                <a:latin typeface="Arial Bold" charset="0"/>
                <a:ea typeface="Arial Bold" charset="0"/>
                <a:cs typeface="Arial Bold" charset="0"/>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4" name="Content Placeholder 3"/>
          <p:cNvSpPr>
            <a:spLocks noGrp="1"/>
          </p:cNvSpPr>
          <p:nvPr>
            <p:ph sz="half" idx="2"/>
          </p:nvPr>
        </p:nvSpPr>
        <p:spPr>
          <a:xfrm>
            <a:off x="6602278" y="1219200"/>
            <a:ext cx="4942022"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8F1449"/>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flipH="1" flipV="1">
            <a:off x="6798" y="996950"/>
            <a:ext cx="12178403" cy="3155950"/>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030" r="1720"/>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tx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7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1">
    <p:spTree>
      <p:nvGrpSpPr>
        <p:cNvPr id="1" name=""/>
        <p:cNvGrpSpPr/>
        <p:nvPr/>
      </p:nvGrpSpPr>
      <p:grpSpPr>
        <a:xfrm>
          <a:off x="0" y="0"/>
          <a:ext cx="0" cy="0"/>
          <a:chOff x="0" y="0"/>
          <a:chExt cx="0" cy="0"/>
        </a:xfrm>
      </p:grpSpPr>
      <p:sp>
        <p:nvSpPr>
          <p:cNvPr id="2" name="Title 1"/>
          <p:cNvSpPr>
            <a:spLocks noGrp="1"/>
          </p:cNvSpPr>
          <p:nvPr>
            <p:ph type="title"/>
          </p:nvPr>
        </p:nvSpPr>
        <p:spPr>
          <a:xfrm>
            <a:off x="1257300" y="723900"/>
            <a:ext cx="9788386" cy="2019300"/>
          </a:xfrm>
        </p:spPr>
        <p:txBody>
          <a:bodyPr anchor="b">
            <a:normAutofit/>
          </a:bodyPr>
          <a:lstStyle>
            <a:lvl1pPr algn="l">
              <a:lnSpc>
                <a:spcPct val="100000"/>
              </a:lnSpc>
              <a:defRPr sz="4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dirty="0"/>
              <a:t>Click to edit Master title style</a:t>
            </a:r>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8"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_Section Header 4">
    <p:spTree>
      <p:nvGrpSpPr>
        <p:cNvPr id="1" name=""/>
        <p:cNvGrpSpPr/>
        <p:nvPr/>
      </p:nvGrpSpPr>
      <p:grpSpPr>
        <a:xfrm>
          <a:off x="0" y="0"/>
          <a:ext cx="0" cy="0"/>
          <a:chOff x="0" y="0"/>
          <a:chExt cx="0" cy="0"/>
        </a:xfrm>
      </p:grpSpPr>
      <p:sp>
        <p:nvSpPr>
          <p:cNvPr id="2" name="Title 1"/>
          <p:cNvSpPr>
            <a:spLocks noGrp="1"/>
          </p:cNvSpPr>
          <p:nvPr>
            <p:ph type="title"/>
          </p:nvPr>
        </p:nvSpPr>
        <p:spPr>
          <a:xfrm>
            <a:off x="609600" y="2054087"/>
            <a:ext cx="5188225" cy="1374913"/>
          </a:xfrm>
        </p:spPr>
        <p:txBody>
          <a:bodyPr anchor="t">
            <a:normAutofit/>
          </a:bodyPr>
          <a:lstStyle>
            <a:lvl1pPr algn="l">
              <a:lnSpc>
                <a:spcPct val="100000"/>
              </a:lnSpc>
              <a:defRPr sz="4000" b="0" i="0">
                <a:solidFill>
                  <a:schemeClr val="tx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p:nvPr>
        </p:nvSpPr>
        <p:spPr>
          <a:xfrm>
            <a:off x="602974" y="3364707"/>
            <a:ext cx="5188225" cy="1477052"/>
          </a:xfrm>
        </p:spPr>
        <p:txBody>
          <a:bodyPr>
            <a:norm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6" name="Picture Placeholder 5"/>
          <p:cNvSpPr>
            <a:spLocks noGrp="1"/>
          </p:cNvSpPr>
          <p:nvPr>
            <p:ph type="pic" sz="quarter" idx="10"/>
          </p:nvPr>
        </p:nvSpPr>
        <p:spPr>
          <a:xfrm>
            <a:off x="6096000" y="1219200"/>
            <a:ext cx="3114675" cy="4419600"/>
          </a:xfrm>
        </p:spPr>
        <p:txBody>
          <a:bodyPr>
            <a:normAutofit/>
          </a:bodyPr>
          <a:lstStyle>
            <a:lvl1pPr>
              <a:defRPr sz="1600"/>
            </a:lvl1pPr>
          </a:lstStyle>
          <a:p>
            <a:endParaRPr lang="en-US" dirty="0"/>
          </a:p>
        </p:txBody>
      </p:sp>
      <p:sp>
        <p:nvSpPr>
          <p:cNvPr id="8" name="Picture Placeholder 7"/>
          <p:cNvSpPr>
            <a:spLocks noGrp="1"/>
          </p:cNvSpPr>
          <p:nvPr>
            <p:ph type="pic" sz="quarter" idx="11"/>
          </p:nvPr>
        </p:nvSpPr>
        <p:spPr>
          <a:xfrm>
            <a:off x="9356725" y="1219200"/>
            <a:ext cx="2828925" cy="2020888"/>
          </a:xfrm>
        </p:spPr>
        <p:txBody>
          <a:bodyPr>
            <a:normAutofit/>
          </a:bodyPr>
          <a:lstStyle>
            <a:lvl1pPr>
              <a:defRPr sz="1600"/>
            </a:lvl1pPr>
          </a:lstStyle>
          <a:p>
            <a:endParaRPr lang="en-US" dirty="0"/>
          </a:p>
        </p:txBody>
      </p:sp>
      <p:sp>
        <p:nvSpPr>
          <p:cNvPr id="10" name="Picture Placeholder 9"/>
          <p:cNvSpPr>
            <a:spLocks noGrp="1"/>
          </p:cNvSpPr>
          <p:nvPr>
            <p:ph type="pic" sz="quarter" idx="12"/>
          </p:nvPr>
        </p:nvSpPr>
        <p:spPr>
          <a:xfrm>
            <a:off x="9342438" y="3429000"/>
            <a:ext cx="2843212" cy="2209800"/>
          </a:xfrm>
        </p:spPr>
        <p:txBody>
          <a:bodyPr>
            <a:normAutofit/>
          </a:bodyPr>
          <a:lstStyle>
            <a:lvl1pPr>
              <a:defRPr sz="1600"/>
            </a:lvl1pPr>
          </a:lstStyle>
          <a:p>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2" name="Slide Number Placeholder 13"/>
          <p:cNvSpPr>
            <a:spLocks noGrp="1"/>
          </p:cNvSpPr>
          <p:nvPr>
            <p:ph type="sldNum" sz="quarter" idx="14"/>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Section Header 5 - Image Backgroun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3924" y="4122013"/>
            <a:ext cx="9801640" cy="689113"/>
          </a:xfrm>
        </p:spPr>
        <p:txBody>
          <a:bodyPr anchor="t">
            <a:noAutofit/>
          </a:bodyPr>
          <a:lstStyle>
            <a:lvl1pPr algn="l">
              <a:lnSpc>
                <a:spcPct val="100000"/>
              </a:lnSpc>
              <a:defRPr sz="4400" b="0" i="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3" name="Text Placeholder 2"/>
          <p:cNvSpPr>
            <a:spLocks noGrp="1"/>
          </p:cNvSpPr>
          <p:nvPr>
            <p:ph type="body" idx="1" hasCustomPrompt="1"/>
          </p:nvPr>
        </p:nvSpPr>
        <p:spPr>
          <a:xfrm>
            <a:off x="1263924" y="4856163"/>
            <a:ext cx="980826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pic>
        <p:nvPicPr>
          <p:cNvPr id="7" name="Picture 6"/>
          <p:cNvPicPr>
            <a:picLocks noChangeAspect="1"/>
          </p:cNvPicPr>
          <p:nvPr userDrawn="1"/>
        </p:nvPicPr>
        <p:blipFill>
          <a:blip r:embed="rId2">
            <a:alphaModFix amt="65000"/>
            <a:extLst>
              <a:ext uri="{28A0092B-C50C-407E-A947-70E740481C1C}">
                <a14:useLocalDpi xmlns:a14="http://schemas.microsoft.com/office/drawing/2010/main"/>
              </a:ext>
            </a:extLst>
          </a:blip>
          <a:stretch>
            <a:fillRect/>
          </a:stretch>
        </p:blipFill>
        <p:spPr>
          <a:xfrm rot="16200000" flipV="1">
            <a:off x="6544865" y="1210866"/>
            <a:ext cx="6858000" cy="4436269"/>
          </a:xfrm>
          <a:prstGeom prst="rect">
            <a:avLst/>
          </a:prstGeom>
        </p:spPr>
      </p:pic>
      <p:sp>
        <p:nvSpPr>
          <p:cNvPr id="9" name="Text Placeholder 7"/>
          <p:cNvSpPr>
            <a:spLocks noGrp="1"/>
          </p:cNvSpPr>
          <p:nvPr>
            <p:ph type="body" sz="quarter" idx="12" hasCustomPrompt="1"/>
          </p:nvPr>
        </p:nvSpPr>
        <p:spPr>
          <a:xfrm>
            <a:off x="3992153" y="1484933"/>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6"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8"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9763" y="1216924"/>
            <a:ext cx="10187610" cy="4351338"/>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Content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494468" y="379380"/>
            <a:ext cx="10187609" cy="617299"/>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494467" y="1943101"/>
            <a:ext cx="10187610" cy="3704114"/>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6" name="Text Placeholder 2"/>
          <p:cNvSpPr>
            <a:spLocks noGrp="1"/>
          </p:cNvSpPr>
          <p:nvPr>
            <p:ph type="body" idx="12"/>
          </p:nvPr>
        </p:nvSpPr>
        <p:spPr>
          <a:xfrm>
            <a:off x="494467" y="1171469"/>
            <a:ext cx="10515600" cy="383668"/>
          </a:xfrm>
        </p:spPr>
        <p:txBody>
          <a:bodyPr>
            <a:noAutofit/>
          </a:bodyPr>
          <a:lstStyle>
            <a:lvl1pPr marL="0" indent="0" algn="l">
              <a:lnSpc>
                <a:spcPct val="100000"/>
              </a:lnSpc>
              <a:buNone/>
              <a:defRPr sz="2800" b="0" i="1" cap="none" spc="0" baseline="0">
                <a:solidFill>
                  <a:schemeClr val="bg2">
                    <a:lumMod val="25000"/>
                  </a:schemeClr>
                </a:solidFill>
                <a:latin typeface="Palatino Regular" charset="0"/>
                <a:ea typeface="Palatino Regular" charset="0"/>
                <a:cs typeface="Palatino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Reversed">
    <p:bg>
      <p:bgPr>
        <a:solidFill>
          <a:schemeClr val="accent1"/>
        </a:soli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lvl1pPr>
              <a:defRPr>
                <a:solidFill>
                  <a:schemeClr val="bg1"/>
                </a:solidFill>
              </a:defRPr>
            </a:lvl1p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lvl1pPr>
              <a:defRPr>
                <a:solidFill>
                  <a:schemeClr val="bg1"/>
                </a:solidFill>
              </a:defRPr>
            </a:lvl1pPr>
          </a:lstStyle>
          <a:p>
            <a:r>
              <a:rPr lang="en-US" dirty="0"/>
              <a:t>DEPARTMENT NAME GOES HERE | FEBRUARY 2018</a:t>
            </a:r>
          </a:p>
        </p:txBody>
      </p:sp>
      <p:sp>
        <p:nvSpPr>
          <p:cNvPr id="6" name="Title 1"/>
          <p:cNvSpPr>
            <a:spLocks noGrp="1"/>
          </p:cNvSpPr>
          <p:nvPr>
            <p:ph type="title"/>
          </p:nvPr>
        </p:nvSpPr>
        <p:spPr>
          <a:xfrm>
            <a:off x="499763" y="378586"/>
            <a:ext cx="10187609" cy="769662"/>
          </a:xfrm>
        </p:spPr>
        <p:txBody>
          <a:bodyPr anchor="t"/>
          <a:lstStyle>
            <a:lvl1pPr>
              <a:lnSpc>
                <a:spcPct val="100000"/>
              </a:lnSpc>
              <a:defRPr>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499763" y="1216924"/>
            <a:ext cx="10187610" cy="4351338"/>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 preserve="1">
  <p:cSld name="2 Line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9763" y="378584"/>
            <a:ext cx="10187609" cy="1424610"/>
          </a:xfrm>
        </p:spPr>
        <p:txBody>
          <a:bodyPr anchor="t"/>
          <a:lstStyle>
            <a:lvl1pPr>
              <a:lnSpc>
                <a:spcPct val="100000"/>
              </a:lnSpc>
              <a:defRPr/>
            </a:lvl1pPr>
          </a:lstStyle>
          <a:p>
            <a:r>
              <a:rPr lang="en-US" dirty="0"/>
              <a:t>Click to edit Master title style longer title goes here</a:t>
            </a:r>
          </a:p>
        </p:txBody>
      </p:sp>
      <p:sp>
        <p:nvSpPr>
          <p:cNvPr id="3" name="Content Placeholder 2"/>
          <p:cNvSpPr>
            <a:spLocks noGrp="1"/>
          </p:cNvSpPr>
          <p:nvPr>
            <p:ph idx="1"/>
          </p:nvPr>
        </p:nvSpPr>
        <p:spPr>
          <a:xfrm>
            <a:off x="499763" y="1895959"/>
            <a:ext cx="10187610" cy="3672301"/>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and Two Column">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599" y="1219200"/>
            <a:ext cx="4977539"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602278" y="1219200"/>
            <a:ext cx="4942022" cy="4351338"/>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txBox="1">
            <a:spLocks/>
          </p:cNvSpPr>
          <p:nvPr userDrawn="1"/>
        </p:nvSpPr>
        <p:spPr>
          <a:xfrm>
            <a:off x="499763" y="378586"/>
            <a:ext cx="10187609" cy="76966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accent1"/>
                </a:solidFill>
                <a:latin typeface="Zoram ldsLat" charset="0"/>
                <a:ea typeface="Zoram ldsLat" charset="0"/>
                <a:cs typeface="Zoram ldsLat" charset="0"/>
              </a:defRPr>
            </a:lvl1pPr>
          </a:lstStyle>
          <a:p>
            <a:pPr>
              <a:lnSpc>
                <a:spcPct val="100000"/>
              </a:lnSpc>
            </a:pPr>
            <a:r>
              <a:rPr lang="en-US" b="0" i="0" dirty="0">
                <a:latin typeface="Palatino Regular" charset="0"/>
                <a:ea typeface="Palatino Regular" charset="0"/>
                <a:cs typeface="Palatino Regular" charset="0"/>
              </a:rPr>
              <a:t>Click to edit Master title style</a:t>
            </a:r>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3" name="Footer Placeholder 12"/>
          <p:cNvSpPr>
            <a:spLocks noGrp="1"/>
          </p:cNvSpPr>
          <p:nvPr>
            <p:ph type="ftr" sz="quarter" idx="10"/>
          </p:nvPr>
        </p:nvSpPr>
        <p:spPr/>
        <p:txBody>
          <a:bodyPr/>
          <a:lstStyle/>
          <a:p>
            <a:fld id="{5B06C967-C119-3A46-8999-DDAAE48B2E46}" type="slidenum">
              <a:rPr lang="en-US" smtClean="0"/>
              <a:pPr/>
              <a:t>‹#›</a:t>
            </a:fld>
            <a:endParaRPr lang="en-US" dirty="0"/>
          </a:p>
        </p:txBody>
      </p:sp>
      <p:sp>
        <p:nvSpPr>
          <p:cNvPr id="14" name="Slide Number Placeholder 13"/>
          <p:cNvSpPr>
            <a:spLocks noGrp="1"/>
          </p:cNvSpPr>
          <p:nvPr>
            <p:ph type="sldNum" sz="quarter" idx="11"/>
          </p:nvPr>
        </p:nvSpPr>
        <p:spPr/>
        <p:txBody>
          <a:bodyPr/>
          <a:lstStyle/>
          <a:p>
            <a:r>
              <a:rPr lang="en-US" dirty="0"/>
              <a:t>DEPARTMENT NAME GOES HERE | FEBRUARY 2018</a:t>
            </a:r>
          </a:p>
        </p:txBody>
      </p:sp>
      <p:sp>
        <p:nvSpPr>
          <p:cNvPr id="5" name="Title 1"/>
          <p:cNvSpPr>
            <a:spLocks noGrp="1"/>
          </p:cNvSpPr>
          <p:nvPr>
            <p:ph type="title"/>
          </p:nvPr>
        </p:nvSpPr>
        <p:spPr>
          <a:xfrm>
            <a:off x="499763" y="378586"/>
            <a:ext cx="10187609" cy="769662"/>
          </a:xfrm>
        </p:spPr>
        <p:txBody>
          <a:bodyPr anchor="t"/>
          <a:lstStyle>
            <a:lvl1pPr>
              <a:lnSpc>
                <a:spcPct val="100000"/>
              </a:lnSpc>
              <a:defRPr/>
            </a:lvl1pPr>
          </a:lstStyle>
          <a:p>
            <a:r>
              <a:rPr lang="en-US" dirty="0"/>
              <a:t>Click to edit Master title style</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solidFill>
          <a:schemeClr val="accent1"/>
        </a:solidFill>
        <a:effectLst/>
      </p:bgPr>
    </p:bg>
    <p:spTree>
      <p:nvGrpSpPr>
        <p:cNvPr id="1" name=""/>
        <p:cNvGrpSpPr/>
        <p:nvPr/>
      </p:nvGrpSpPr>
      <p:grpSpPr>
        <a:xfrm>
          <a:off x="0" y="0"/>
          <a:ext cx="0" cy="0"/>
          <a:chOff x="0" y="0"/>
          <a:chExt cx="0" cy="0"/>
        </a:xfrm>
      </p:grpSpPr>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p:nvPr>
        </p:nvSpPr>
        <p:spPr>
          <a:xfrm>
            <a:off x="1257300" y="723900"/>
            <a:ext cx="9788386" cy="2019300"/>
          </a:xfrm>
        </p:spPr>
        <p:txBody>
          <a:bodyPr anchor="b">
            <a:normAutofit/>
          </a:bodyPr>
          <a:lstStyle>
            <a:lvl1pPr algn="l">
              <a:lnSpc>
                <a:spcPct val="100000"/>
              </a:lnSpc>
              <a:defRPr sz="4000" b="0" i="0">
                <a:solidFill>
                  <a:schemeClr val="bg1"/>
                </a:solidFill>
                <a:latin typeface="Palatino Regular" charset="0"/>
                <a:ea typeface="Palatino Regular" charset="0"/>
                <a:cs typeface="Palatino Regular" charset="0"/>
              </a:defRPr>
            </a:lvl1pPr>
          </a:lstStyle>
          <a:p>
            <a:r>
              <a:rPr lang="en-US"/>
              <a:t>Click to edit Master title style</a:t>
            </a:r>
            <a:endParaRPr lang="en-US" dirty="0"/>
          </a:p>
        </p:txBody>
      </p:sp>
      <p:sp>
        <p:nvSpPr>
          <p:cNvPr id="7" name="Text Placeholder 2"/>
          <p:cNvSpPr>
            <a:spLocks noGrp="1"/>
          </p:cNvSpPr>
          <p:nvPr>
            <p:ph type="body" idx="1"/>
          </p:nvPr>
        </p:nvSpPr>
        <p:spPr>
          <a:xfrm>
            <a:off x="1257300" y="2889285"/>
            <a:ext cx="9788386"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cripture">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p>
            <a:fld id="{5B06C967-C119-3A46-8999-DDAAE48B2E46}" type="slidenum">
              <a:rPr lang="en-US" smtClean="0"/>
              <a:pPr/>
              <a:t>‹#›</a:t>
            </a:fld>
            <a:endParaRPr lang="en-US" dirty="0"/>
          </a:p>
        </p:txBody>
      </p:sp>
      <p:sp>
        <p:nvSpPr>
          <p:cNvPr id="11" name="Slide Number Placeholder 10"/>
          <p:cNvSpPr>
            <a:spLocks noGrp="1"/>
          </p:cNvSpPr>
          <p:nvPr>
            <p:ph type="sldNum" sz="quarter" idx="11"/>
          </p:nvPr>
        </p:nvSpPr>
        <p:spPr/>
        <p:txBody>
          <a:bodyPr/>
          <a:lstStyle/>
          <a:p>
            <a:r>
              <a:rPr lang="en-US" dirty="0"/>
              <a:t>DEPARTMENT NAME GOES HERE | FEBRUARY 2018</a:t>
            </a:r>
          </a:p>
        </p:txBody>
      </p:sp>
      <p:sp>
        <p:nvSpPr>
          <p:cNvPr id="7" name="Title 1"/>
          <p:cNvSpPr>
            <a:spLocks noGrp="1"/>
          </p:cNvSpPr>
          <p:nvPr>
            <p:ph type="title"/>
          </p:nvPr>
        </p:nvSpPr>
        <p:spPr>
          <a:xfrm>
            <a:off x="609600" y="457200"/>
            <a:ext cx="10934700"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8" name="Text Placeholder 2"/>
          <p:cNvSpPr>
            <a:spLocks noGrp="1"/>
          </p:cNvSpPr>
          <p:nvPr>
            <p:ph type="body" idx="1"/>
          </p:nvPr>
        </p:nvSpPr>
        <p:spPr>
          <a:xfrm>
            <a:off x="1723791" y="5793638"/>
            <a:ext cx="9820509" cy="354402"/>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cripture - Image Background">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4"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
        <p:nvSpPr>
          <p:cNvPr id="6" name="Title 1"/>
          <p:cNvSpPr>
            <a:spLocks noGrp="1"/>
          </p:cNvSpPr>
          <p:nvPr>
            <p:ph type="title" hasCustomPrompt="1"/>
          </p:nvPr>
        </p:nvSpPr>
        <p:spPr>
          <a:xfrm>
            <a:off x="1257300" y="2564295"/>
            <a:ext cx="9715500" cy="689112"/>
          </a:xfrm>
        </p:spPr>
        <p:txBody>
          <a:bodyPr anchor="b">
            <a:normAutofit/>
          </a:bodyPr>
          <a:lstStyle>
            <a:lvl1pPr algn="ctr">
              <a:lnSpc>
                <a:spcPct val="100000"/>
              </a:lnSpc>
              <a:defRPr sz="3600" b="0" i="0" cap="none" baseline="0">
                <a:solidFill>
                  <a:schemeClr val="bg1"/>
                </a:solidFill>
                <a:latin typeface="Palatino Regular" charset="0"/>
                <a:ea typeface="Palatino Regular" charset="0"/>
                <a:cs typeface="Palatino Regular" charset="0"/>
              </a:defRPr>
            </a:lvl1pPr>
          </a:lstStyle>
          <a:p>
            <a:r>
              <a:rPr lang="en-US" dirty="0"/>
              <a:t>Click to edit master title style</a:t>
            </a:r>
          </a:p>
        </p:txBody>
      </p:sp>
      <p:sp>
        <p:nvSpPr>
          <p:cNvPr id="7" name="Text Placeholder 2"/>
          <p:cNvSpPr>
            <a:spLocks noGrp="1"/>
          </p:cNvSpPr>
          <p:nvPr>
            <p:ph type="body" idx="1"/>
          </p:nvPr>
        </p:nvSpPr>
        <p:spPr>
          <a:xfrm>
            <a:off x="1257300" y="3364706"/>
            <a:ext cx="9715500" cy="1500187"/>
          </a:xfrm>
        </p:spPr>
        <p:txBody>
          <a:bodyPr>
            <a:norm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Text Placeholder 7"/>
          <p:cNvSpPr>
            <a:spLocks noGrp="1"/>
          </p:cNvSpPr>
          <p:nvPr>
            <p:ph type="body" sz="quarter" idx="12" hasCustomPrompt="1"/>
          </p:nvPr>
        </p:nvSpPr>
        <p:spPr>
          <a:xfrm>
            <a:off x="3786744" y="620229"/>
            <a:ext cx="4797286" cy="1944066"/>
          </a:xfrm>
        </p:spPr>
        <p:txBody>
          <a:bodyPr>
            <a:noAutofit/>
          </a:bodyPr>
          <a:lstStyle>
            <a:lvl1pPr marL="0" indent="0">
              <a:buFontTx/>
              <a:buNone/>
              <a:defRPr sz="1400" u="none" baseline="0">
                <a:solidFill>
                  <a:schemeClr val="bg1"/>
                </a:solidFill>
              </a:defRPr>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cripture and Image">
    <p:spTree>
      <p:nvGrpSpPr>
        <p:cNvPr id="1" name=""/>
        <p:cNvGrpSpPr/>
        <p:nvPr/>
      </p:nvGrpSpPr>
      <p:grpSpPr>
        <a:xfrm>
          <a:off x="0" y="0"/>
          <a:ext cx="0" cy="0"/>
          <a:chOff x="0" y="0"/>
          <a:chExt cx="0" cy="0"/>
        </a:xfrm>
      </p:grpSpPr>
      <p:sp>
        <p:nvSpPr>
          <p:cNvPr id="16" name="Title 1"/>
          <p:cNvSpPr>
            <a:spLocks noGrp="1"/>
          </p:cNvSpPr>
          <p:nvPr>
            <p:ph type="title"/>
          </p:nvPr>
        </p:nvSpPr>
        <p:spPr>
          <a:xfrm>
            <a:off x="609600" y="457200"/>
            <a:ext cx="4923295" cy="5146866"/>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17" name="Text Placeholder 2"/>
          <p:cNvSpPr>
            <a:spLocks noGrp="1"/>
          </p:cNvSpPr>
          <p:nvPr>
            <p:ph type="body" idx="1"/>
          </p:nvPr>
        </p:nvSpPr>
        <p:spPr>
          <a:xfrm>
            <a:off x="609599" y="5793637"/>
            <a:ext cx="4923296"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3"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6"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Image and Scriptur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62057" y="457200"/>
            <a:ext cx="4882243" cy="5329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6" name="Text Placeholder 2"/>
          <p:cNvSpPr>
            <a:spLocks noGrp="1"/>
          </p:cNvSpPr>
          <p:nvPr>
            <p:ph type="body" idx="1"/>
          </p:nvPr>
        </p:nvSpPr>
        <p:spPr>
          <a:xfrm>
            <a:off x="6662057" y="5793637"/>
            <a:ext cx="4882243" cy="322241"/>
          </a:xfrm>
        </p:spPr>
        <p:txBody>
          <a:bodyPr>
            <a:normAutofit/>
          </a:bodyPr>
          <a:lstStyle>
            <a:lvl1pPr algn="r">
              <a:lnSpc>
                <a:spcPct val="100000"/>
              </a:lnSpc>
              <a:defRPr sz="1800" b="0" i="0" spc="300">
                <a:latin typeface="Arial Regular" charset="0"/>
                <a:ea typeface="Arial Regular" charset="0"/>
                <a:cs typeface="Arial Regular" charset="0"/>
              </a:defRPr>
            </a:lvl1pPr>
          </a:lstStyle>
          <a:p>
            <a:pPr marL="228600" marR="0" lvl="0" indent="-228600" algn="r" defTabSz="914400" rtl="0" eaLnBrk="1" fontAlgn="auto" latinLnBrk="0" hangingPunct="1">
              <a:lnSpc>
                <a:spcPct val="90000"/>
              </a:lnSpc>
              <a:spcBef>
                <a:spcPts val="1000"/>
              </a:spcBef>
              <a:spcAft>
                <a:spcPts val="0"/>
              </a:spcAft>
              <a:buClrTx/>
              <a:buSzTx/>
              <a:buFont typeface="Arial"/>
              <a:buNone/>
              <a:tabLst/>
              <a:defRPr/>
            </a:pPr>
            <a:endParaRPr lang="en-US" dirty="0"/>
          </a:p>
        </p:txBody>
      </p:sp>
      <p:sp>
        <p:nvSpPr>
          <p:cNvPr id="7"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1_Small Image and Quot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609600" y="1219200"/>
            <a:ext cx="1886768" cy="2012054"/>
          </a:xfrm>
        </p:spPr>
        <p:txBody>
          <a:bodyPr>
            <a:normAutofit/>
          </a:bodyPr>
          <a:lstStyle>
            <a:lvl1pPr>
              <a:defRPr sz="1800"/>
            </a:lvl1pPr>
          </a:lstStyle>
          <a:p>
            <a:endParaRPr lang="en-US" dirty="0"/>
          </a:p>
        </p:txBody>
      </p:sp>
      <p:sp>
        <p:nvSpPr>
          <p:cNvPr id="5" name="Title 1"/>
          <p:cNvSpPr>
            <a:spLocks noGrp="1"/>
          </p:cNvSpPr>
          <p:nvPr>
            <p:ph type="title"/>
          </p:nvPr>
        </p:nvSpPr>
        <p:spPr>
          <a:xfrm>
            <a:off x="3057351" y="1219199"/>
            <a:ext cx="8486950" cy="4567003"/>
          </a:xfrm>
        </p:spPr>
        <p:txBody>
          <a:bodyPr anchor="ctr">
            <a:normAutofit/>
          </a:bodyPr>
          <a:lstStyle>
            <a:lvl1pPr marL="114300" indent="-114300">
              <a:lnSpc>
                <a:spcPct val="100000"/>
              </a:lnSpc>
              <a:tabLst/>
              <a:defRPr sz="2800">
                <a:solidFill>
                  <a:schemeClr val="tx1"/>
                </a:solidFill>
              </a:defRPr>
            </a:lvl1pPr>
          </a:lstStyle>
          <a:p>
            <a:endParaRPr lang="en-US" dirty="0"/>
          </a:p>
        </p:txBody>
      </p:sp>
      <p:sp>
        <p:nvSpPr>
          <p:cNvPr id="4" name="Text Placeholder 3"/>
          <p:cNvSpPr>
            <a:spLocks noGrp="1"/>
          </p:cNvSpPr>
          <p:nvPr>
            <p:ph type="body" sz="quarter" idx="12"/>
          </p:nvPr>
        </p:nvSpPr>
        <p:spPr>
          <a:xfrm>
            <a:off x="609600" y="3429000"/>
            <a:ext cx="1887538" cy="334963"/>
          </a:xfrm>
        </p:spPr>
        <p:txBody>
          <a:bodyPr>
            <a:noAutofit/>
          </a:bodyPr>
          <a:lstStyle>
            <a:lvl1pPr marL="0" indent="0">
              <a:buNone/>
              <a:defRPr sz="1800" b="0" i="0">
                <a:latin typeface="Arial Regular" charset="0"/>
                <a:ea typeface="Arial Regular" charset="0"/>
                <a:cs typeface="Arial Regular" charset="0"/>
              </a:defRPr>
            </a:lvl1pPr>
            <a:lvl2pPr marL="457200" indent="0">
              <a:buNone/>
              <a:defRPr sz="1800">
                <a:latin typeface="Zoram ldsLat" charset="0"/>
                <a:ea typeface="Zoram ldsLat" charset="0"/>
                <a:cs typeface="Zoram ldsLat" charset="0"/>
              </a:defRPr>
            </a:lvl2pPr>
            <a:lvl3pPr marL="914400" indent="0">
              <a:buNone/>
              <a:defRPr sz="1800">
                <a:latin typeface="Zoram ldsLat" charset="0"/>
                <a:ea typeface="Zoram ldsLat" charset="0"/>
                <a:cs typeface="Zoram ldsLat" charset="0"/>
              </a:defRPr>
            </a:lvl3pPr>
            <a:lvl4pPr marL="1371600" indent="0">
              <a:buNone/>
              <a:defRPr sz="1800">
                <a:latin typeface="Zoram ldsLat" charset="0"/>
                <a:ea typeface="Zoram ldsLat" charset="0"/>
                <a:cs typeface="Zoram ldsLat" charset="0"/>
              </a:defRPr>
            </a:lvl4pPr>
            <a:lvl5pPr marL="1828800" indent="0">
              <a:buNone/>
              <a:defRPr sz="1800">
                <a:latin typeface="Zoram ldsLat" charset="0"/>
                <a:ea typeface="Zoram ldsLat" charset="0"/>
                <a:cs typeface="Zoram ldsLat" charset="0"/>
              </a:defRPr>
            </a:lvl5pPr>
          </a:lstStyle>
          <a:p>
            <a:pPr lvl="0"/>
            <a:endParaRPr lang="en-US" dirty="0"/>
          </a:p>
        </p:txBody>
      </p:sp>
      <p:sp>
        <p:nvSpPr>
          <p:cNvPr id="9"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10"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bg>
      <p:bgPr>
        <a:solidFill>
          <a:schemeClr val="accent1"/>
        </a:solidFill>
        <a:effectLst/>
      </p:bgPr>
    </p:bg>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609600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505790" y="383997"/>
            <a:ext cx="5082209" cy="1477616"/>
          </a:xfrm>
        </p:spPr>
        <p:txBody>
          <a:bodyPr anchor="t"/>
          <a:lstStyle>
            <a:lvl1pPr>
              <a:lnSpc>
                <a:spcPct val="100000"/>
              </a:lnSpc>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505789" y="1954380"/>
            <a:ext cx="5082211" cy="4165929"/>
          </a:xfrm>
        </p:spPr>
        <p:txBody>
          <a:bodyPr/>
          <a:lstStyle>
            <a:lvl1pPr>
              <a:lnSpc>
                <a:spcPct val="100000"/>
              </a:lnSpc>
              <a:defRPr b="1" i="0">
                <a:solidFill>
                  <a:schemeClr val="bg1"/>
                </a:solidFill>
                <a:latin typeface="Arial Bold" charset="0"/>
                <a:ea typeface="Arial Bold" charset="0"/>
                <a:cs typeface="Arial Bold" charset="0"/>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9"/>
          <p:cNvSpPr>
            <a:spLocks noGrp="1"/>
          </p:cNvSpPr>
          <p:nvPr>
            <p:ph type="ftr" sz="quarter" idx="11"/>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Image and Content">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5" name="Title 1"/>
          <p:cNvSpPr>
            <a:spLocks noGrp="1"/>
          </p:cNvSpPr>
          <p:nvPr>
            <p:ph type="title"/>
          </p:nvPr>
        </p:nvSpPr>
        <p:spPr>
          <a:xfrm>
            <a:off x="6683829" y="457200"/>
            <a:ext cx="4860471" cy="1477616"/>
          </a:xfrm>
        </p:spPr>
        <p:txBody>
          <a:bodyPr anchor="t"/>
          <a:lstStyle>
            <a:lvl1pPr>
              <a:lnSpc>
                <a:spcPct val="100000"/>
              </a:lnSpc>
              <a:defRPr/>
            </a:lvl1pPr>
          </a:lstStyle>
          <a:p>
            <a:r>
              <a:rPr lang="en-US" dirty="0"/>
              <a:t>Click to edit Master title style</a:t>
            </a:r>
          </a:p>
        </p:txBody>
      </p:sp>
      <p:sp>
        <p:nvSpPr>
          <p:cNvPr id="6" name="Content Placeholder 2"/>
          <p:cNvSpPr>
            <a:spLocks noGrp="1"/>
          </p:cNvSpPr>
          <p:nvPr>
            <p:ph idx="1"/>
          </p:nvPr>
        </p:nvSpPr>
        <p:spPr>
          <a:xfrm>
            <a:off x="6683828" y="2027582"/>
            <a:ext cx="4860471" cy="4103947"/>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8" name="Footer Placeholder 9"/>
          <p:cNvSpPr>
            <a:spLocks noGrp="1"/>
          </p:cNvSpPr>
          <p:nvPr>
            <p:ph type="ftr" sz="quarter" idx="11"/>
          </p:nvPr>
        </p:nvSpPr>
        <p:spPr>
          <a:xfrm>
            <a:off x="6662057" y="6356350"/>
            <a:ext cx="2438400" cy="365125"/>
          </a:xfrm>
        </p:spPr>
        <p:txBody>
          <a:bodyPr/>
          <a:lstStyle>
            <a:lvl1pPr algn="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ontent and  2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ontent and 3 Images">
    <p:spTree>
      <p:nvGrpSpPr>
        <p:cNvPr id="1" name=""/>
        <p:cNvGrpSpPr/>
        <p:nvPr/>
      </p:nvGrpSpPr>
      <p:grpSpPr>
        <a:xfrm>
          <a:off x="0" y="0"/>
          <a:ext cx="0" cy="0"/>
          <a:chOff x="0" y="0"/>
          <a:chExt cx="0" cy="0"/>
        </a:xfrm>
      </p:grpSpPr>
      <p:sp>
        <p:nvSpPr>
          <p:cNvPr id="2" name="Title 1"/>
          <p:cNvSpPr>
            <a:spLocks noGrp="1"/>
          </p:cNvSpPr>
          <p:nvPr>
            <p:ph type="title"/>
          </p:nvPr>
        </p:nvSpPr>
        <p:spPr>
          <a:xfrm>
            <a:off x="505790" y="383997"/>
            <a:ext cx="5082209" cy="1477616"/>
          </a:xfrm>
        </p:spPr>
        <p:txBody>
          <a:bodyPr anchor="t"/>
          <a:lstStyle>
            <a:lvl1pPr>
              <a:lnSpc>
                <a:spcPct val="100000"/>
              </a:lnSpc>
              <a:defRPr/>
            </a:lvl1pPr>
          </a:lstStyle>
          <a:p>
            <a:r>
              <a:rPr lang="en-US" dirty="0"/>
              <a:t>Click to edit Master title style</a:t>
            </a:r>
          </a:p>
        </p:txBody>
      </p:sp>
      <p:sp>
        <p:nvSpPr>
          <p:cNvPr id="3" name="Content Placeholder 2"/>
          <p:cNvSpPr>
            <a:spLocks noGrp="1"/>
          </p:cNvSpPr>
          <p:nvPr>
            <p:ph idx="1"/>
          </p:nvPr>
        </p:nvSpPr>
        <p:spPr>
          <a:xfrm>
            <a:off x="505789" y="1954380"/>
            <a:ext cx="5082211" cy="4165929"/>
          </a:xfrm>
        </p:spPr>
        <p:txBody>
          <a:bodyPr/>
          <a:lstStyle>
            <a:lvl1pPr marL="228600" marR="0" indent="-228600" algn="l" defTabSz="914400" rtl="0" eaLnBrk="1" fontAlgn="auto" latinLnBrk="0" hangingPunct="1">
              <a:lnSpc>
                <a:spcPct val="100000"/>
              </a:lnSpc>
              <a:spcBef>
                <a:spcPts val="1000"/>
              </a:spcBef>
              <a:spcAft>
                <a:spcPts val="0"/>
              </a:spcAft>
              <a:buClrTx/>
              <a:buSzTx/>
              <a:buFont typeface="Arial"/>
              <a:buChar char="•"/>
              <a:tabLst/>
              <a:defRPr b="1" i="0">
                <a:latin typeface="Arial Bold" charset="0"/>
                <a:ea typeface="Arial Bold" charset="0"/>
                <a:cs typeface="Arial Bold" charset="0"/>
              </a:defRPr>
            </a:lvl1pPr>
            <a:lvl2pPr marL="6858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2pPr>
            <a:lvl3pPr marL="11430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3pPr>
            <a:lvl4pPr marL="16002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4pPr>
            <a:lvl5pPr marL="2057400" marR="0" indent="-228600" algn="l" defTabSz="914400" rtl="0" eaLnBrk="1" fontAlgn="auto" latinLnBrk="0" hangingPunct="1">
              <a:lnSpc>
                <a:spcPct val="100000"/>
              </a:lnSpc>
              <a:spcBef>
                <a:spcPts val="500"/>
              </a:spcBef>
              <a:spcAft>
                <a:spcPts val="0"/>
              </a:spcAft>
              <a:buClrTx/>
              <a:buSzTx/>
              <a:buFont typeface="Arial"/>
              <a:buChar char="•"/>
              <a:tabLst/>
              <a:defRPr b="0" i="0">
                <a:latin typeface="Arial Regular" charset="0"/>
                <a:ea typeface="Arial Regular" charset="0"/>
                <a:cs typeface="Arial Regular" charset="0"/>
              </a:defRPr>
            </a:lvl5pPr>
          </a:lstStyle>
          <a:p>
            <a:pPr marL="228600" marR="0" lvl="0" indent="-228600" algn="l" defTabSz="914400" rtl="0" eaLnBrk="1" fontAlgn="auto" latinLnBrk="0" hangingPunct="1">
              <a:lnSpc>
                <a:spcPct val="100000"/>
              </a:lnSpc>
              <a:spcBef>
                <a:spcPts val="1000"/>
              </a:spcBef>
              <a:spcAft>
                <a:spcPts val="0"/>
              </a:spcAft>
              <a:buClrTx/>
              <a:buSzTx/>
              <a:buFont typeface="Arial"/>
              <a:buChar char="•"/>
              <a:tabLst/>
              <a:defRPr/>
            </a:pPr>
            <a:r>
              <a:rPr kumimoji="0" lang="en-US" sz="2800" b="1" i="0" u="none" strike="noStrike" kern="1200" cap="none" spc="0" normalizeH="0" baseline="0" noProof="0" dirty="0">
                <a:ln>
                  <a:noFill/>
                </a:ln>
                <a:solidFill>
                  <a:srgbClr val="328D43"/>
                </a:solidFill>
                <a:effectLst/>
                <a:uLnTx/>
                <a:uFillTx/>
                <a:latin typeface="Arial Bold" charset="0"/>
                <a:ea typeface="Arial Bold" charset="0"/>
                <a:cs typeface="Arial Bold" charset="0"/>
              </a:rPr>
              <a:t>Click to edit Master text styles</a:t>
            </a:r>
          </a:p>
          <a:p>
            <a:pPr marL="685800" marR="0" lvl="1"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Second level</a:t>
            </a:r>
          </a:p>
          <a:p>
            <a:pPr marL="1143000" marR="0" lvl="2"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20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Third level</a:t>
            </a:r>
          </a:p>
          <a:p>
            <a:pPr marL="1600200" marR="0" lvl="3"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Fourth level</a:t>
            </a:r>
          </a:p>
          <a:p>
            <a:pPr marL="2057400" marR="0" lvl="4" indent="-228600" algn="l" defTabSz="914400" rtl="0" eaLnBrk="1" fontAlgn="auto" latinLnBrk="0" hangingPunct="1">
              <a:lnSpc>
                <a:spcPct val="100000"/>
              </a:lnSpc>
              <a:spcBef>
                <a:spcPts val="500"/>
              </a:spcBef>
              <a:spcAft>
                <a:spcPts val="0"/>
              </a:spcAft>
              <a:buClrTx/>
              <a:buSzTx/>
              <a:buFont typeface="Arial"/>
              <a:buChar char="•"/>
              <a:tabLst/>
              <a:defRPr/>
            </a:pPr>
            <a:r>
              <a:rPr kumimoji="0" lang="en-US" sz="1800" b="0" i="0" u="none" strike="noStrike" kern="1200" cap="none" spc="0" normalizeH="0" baseline="0" noProof="0" dirty="0">
                <a:ln>
                  <a:noFill/>
                </a:ln>
                <a:solidFill>
                  <a:srgbClr val="000000"/>
                </a:solidFill>
                <a:effectLst/>
                <a:uLnTx/>
                <a:uFillTx/>
                <a:latin typeface="Arial Regular" charset="0"/>
                <a:ea typeface="Arial Regular" charset="0"/>
                <a:cs typeface="Arial Regular" charset="0"/>
              </a:rPr>
              <a:t>Fifth level</a:t>
            </a:r>
          </a:p>
        </p:txBody>
      </p:sp>
      <p:sp>
        <p:nvSpPr>
          <p:cNvPr id="7" name="Picture Placeholder 2"/>
          <p:cNvSpPr>
            <a:spLocks noGrp="1"/>
          </p:cNvSpPr>
          <p:nvPr>
            <p:ph type="pic" sz="quarter" idx="10"/>
          </p:nvPr>
        </p:nvSpPr>
        <p:spPr>
          <a:xfrm>
            <a:off x="6096000" y="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1"/>
          </p:nvPr>
        </p:nvSpPr>
        <p:spPr>
          <a:xfrm>
            <a:off x="3164115" y="6356350"/>
            <a:ext cx="2438400" cy="365125"/>
          </a:xfrm>
        </p:spPr>
        <p:txBody>
          <a:bodyPr/>
          <a:lstStyle>
            <a:lvl1pPr algn="r">
              <a:defRPr/>
            </a:lvl1pPr>
          </a:lstStyle>
          <a:p>
            <a:fld id="{5B06C967-C119-3A46-8999-DDAAE48B2E46}" type="slidenum">
              <a:rPr lang="en-US" smtClean="0"/>
              <a:pPr/>
              <a:t>‹#›</a:t>
            </a:fld>
            <a:endParaRPr lang="en-US" dirty="0"/>
          </a:p>
        </p:txBody>
      </p:sp>
      <p:sp>
        <p:nvSpPr>
          <p:cNvPr id="6" name="Picture Placeholder 2"/>
          <p:cNvSpPr>
            <a:spLocks noGrp="1"/>
          </p:cNvSpPr>
          <p:nvPr>
            <p:ph type="pic" sz="quarter" idx="12"/>
          </p:nvPr>
        </p:nvSpPr>
        <p:spPr>
          <a:xfrm>
            <a:off x="6096000" y="3429000"/>
            <a:ext cx="3048000" cy="3429000"/>
          </a:xfrm>
        </p:spPr>
        <p:txBody>
          <a:bodyPr>
            <a:normAutofit/>
          </a:bodyPr>
          <a:lstStyle>
            <a:lvl1pPr>
              <a:defRPr sz="1800"/>
            </a:lvl1pPr>
          </a:lstStyle>
          <a:p>
            <a:endParaRPr lang="en-US" dirty="0"/>
          </a:p>
        </p:txBody>
      </p:sp>
      <p:sp>
        <p:nvSpPr>
          <p:cNvPr id="8" name="Picture Placeholder 2"/>
          <p:cNvSpPr>
            <a:spLocks noGrp="1"/>
          </p:cNvSpPr>
          <p:nvPr>
            <p:ph type="pic" sz="quarter" idx="13"/>
          </p:nvPr>
        </p:nvSpPr>
        <p:spPr>
          <a:xfrm>
            <a:off x="9144001" y="3429000"/>
            <a:ext cx="3048000" cy="3429000"/>
          </a:xfrm>
        </p:spPr>
        <p:txBody>
          <a:bodyPr>
            <a:normAutofit/>
          </a:bodyPr>
          <a:lstStyle>
            <a:lvl1pPr>
              <a:defRPr sz="1800"/>
            </a:lvl1pPr>
          </a:lstStyle>
          <a:p>
            <a:endParaRPr lang="en-US" dirty="0"/>
          </a:p>
        </p:txBody>
      </p:sp>
    </p:spTree>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Im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12192000" cy="6858000"/>
          </a:xfrm>
        </p:spPr>
        <p:txBody>
          <a:bodyPr>
            <a:normAutofit/>
          </a:bodyPr>
          <a:lstStyle>
            <a:lvl1pPr>
              <a:defRPr sz="1800"/>
            </a:lvl1pPr>
          </a:lstStyle>
          <a:p>
            <a:endParaRPr lang="en-US" dirty="0"/>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solidFill>
          <a:schemeClr val="accent1"/>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1888714" y="723900"/>
            <a:ext cx="8402161" cy="2019300"/>
          </a:xfrm>
        </p:spPr>
        <p:txBody>
          <a:bodyPr anchor="b">
            <a:normAutofit/>
          </a:bodyPr>
          <a:lstStyle>
            <a:lvl1pPr algn="l">
              <a:lnSpc>
                <a:spcPct val="100000"/>
              </a:lnSpc>
              <a:defRPr sz="4000">
                <a:solidFill>
                  <a:schemeClr val="bg1"/>
                </a:solidFill>
              </a:defRPr>
            </a:lvl1pPr>
          </a:lstStyle>
          <a:p>
            <a:r>
              <a:rPr lang="en-US"/>
              <a:t>Click to edit Master title style</a:t>
            </a:r>
            <a:endParaRPr lang="en-US" dirty="0"/>
          </a:p>
        </p:txBody>
      </p:sp>
      <p:sp>
        <p:nvSpPr>
          <p:cNvPr id="7" name="Text Placeholder 2"/>
          <p:cNvSpPr>
            <a:spLocks noGrp="1"/>
          </p:cNvSpPr>
          <p:nvPr>
            <p:ph type="body" idx="1"/>
          </p:nvPr>
        </p:nvSpPr>
        <p:spPr>
          <a:xfrm>
            <a:off x="1888714" y="2889285"/>
            <a:ext cx="8402161" cy="1500187"/>
          </a:xfrm>
        </p:spPr>
        <p:txBody>
          <a:bodyPr>
            <a:norm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p:cNvPicPr>
            <a:picLocks noChangeAspect="1"/>
          </p:cNvPicPr>
          <p:nvPr userDrawn="1"/>
        </p:nvPicPr>
        <p:blipFill>
          <a:blip r:embed="rId2">
            <a:alphaModFix amt="50000"/>
            <a:extLst>
              <a:ext uri="{28A0092B-C50C-407E-A947-70E740481C1C}">
                <a14:useLocalDpi xmlns:a14="http://schemas.microsoft.com/office/drawing/2010/main"/>
              </a:ext>
            </a:extLst>
          </a:blip>
          <a:stretch>
            <a:fillRect/>
          </a:stretch>
        </p:blipFill>
        <p:spPr>
          <a:xfrm rot="5400000" flipH="1" flipV="1">
            <a:off x="-2540397" y="2540399"/>
            <a:ext cx="6858000" cy="1777203"/>
          </a:xfrm>
          <a:prstGeom prst="rect">
            <a:avLst/>
          </a:prstGeom>
        </p:spPr>
      </p:pic>
      <p:sp>
        <p:nvSpPr>
          <p:cNvPr id="5"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bg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9"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bg1"/>
                </a:solidFill>
                <a:latin typeface="Arial Regular" charset="0"/>
                <a:ea typeface="Arial Regular" charset="0"/>
                <a:cs typeface="Arial Regular" charset="0"/>
              </a:defRPr>
            </a:lvl1pPr>
          </a:lstStyle>
          <a:p>
            <a:r>
              <a:rPr lang="en-US" dirty="0"/>
              <a:t>DEPARTMENT NAME GOES HERE | FEBRUARY 2018</a:t>
            </a:r>
          </a:p>
        </p:txBody>
      </p:sp>
    </p:spTree>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Image Collage">
    <p:spTree>
      <p:nvGrpSpPr>
        <p:cNvPr id="1" name=""/>
        <p:cNvGrpSpPr/>
        <p:nvPr/>
      </p:nvGrpSpPr>
      <p:grpSpPr>
        <a:xfrm>
          <a:off x="0" y="0"/>
          <a:ext cx="0" cy="0"/>
          <a:chOff x="0" y="0"/>
          <a:chExt cx="0" cy="0"/>
        </a:xfrm>
      </p:grpSpPr>
      <p:sp>
        <p:nvSpPr>
          <p:cNvPr id="7" name="Picture Placeholder 2"/>
          <p:cNvSpPr>
            <a:spLocks noGrp="1"/>
          </p:cNvSpPr>
          <p:nvPr>
            <p:ph type="pic" sz="quarter" idx="10"/>
          </p:nvPr>
        </p:nvSpPr>
        <p:spPr>
          <a:xfrm>
            <a:off x="0" y="0"/>
            <a:ext cx="6096000" cy="6858000"/>
          </a:xfrm>
        </p:spPr>
        <p:txBody>
          <a:bodyPr>
            <a:normAutofit/>
          </a:bodyPr>
          <a:lstStyle>
            <a:lvl1pPr>
              <a:defRPr sz="1800"/>
            </a:lvl1pPr>
          </a:lstStyle>
          <a:p>
            <a:endParaRPr lang="en-US" dirty="0"/>
          </a:p>
        </p:txBody>
      </p:sp>
      <p:sp>
        <p:nvSpPr>
          <p:cNvPr id="3" name="Picture Placeholder 2"/>
          <p:cNvSpPr>
            <a:spLocks noGrp="1"/>
          </p:cNvSpPr>
          <p:nvPr>
            <p:ph type="pic" sz="quarter" idx="11"/>
          </p:nvPr>
        </p:nvSpPr>
        <p:spPr>
          <a:xfrm>
            <a:off x="6096000" y="0"/>
            <a:ext cx="6096000" cy="3429000"/>
          </a:xfrm>
        </p:spPr>
        <p:txBody>
          <a:bodyPr>
            <a:normAutofit/>
          </a:bodyPr>
          <a:lstStyle>
            <a:lvl1pPr>
              <a:defRPr sz="1800"/>
            </a:lvl1pPr>
          </a:lstStyle>
          <a:p>
            <a:endParaRPr lang="en-US" dirty="0"/>
          </a:p>
        </p:txBody>
      </p:sp>
      <p:sp>
        <p:nvSpPr>
          <p:cNvPr id="4" name="Picture Placeholder 2"/>
          <p:cNvSpPr>
            <a:spLocks noGrp="1"/>
          </p:cNvSpPr>
          <p:nvPr>
            <p:ph type="pic" sz="quarter" idx="12"/>
          </p:nvPr>
        </p:nvSpPr>
        <p:spPr>
          <a:xfrm>
            <a:off x="6096000" y="3429000"/>
            <a:ext cx="6096000" cy="3429000"/>
          </a:xfrm>
        </p:spPr>
        <p:txBody>
          <a:bodyPr>
            <a:normAutofit/>
          </a:bodyPr>
          <a:lstStyle>
            <a:lvl1pPr>
              <a:defRPr sz="1800"/>
            </a:lvl1pPr>
          </a:lstStyle>
          <a:p>
            <a:endParaRPr lang="en-US" dirty="0"/>
          </a:p>
        </p:txBody>
      </p:sp>
      <p:sp>
        <p:nvSpPr>
          <p:cNvPr id="5" name="Footer Placeholder 9"/>
          <p:cNvSpPr>
            <a:spLocks noGrp="1"/>
          </p:cNvSpPr>
          <p:nvPr>
            <p:ph type="ftr" sz="quarter" idx="13"/>
          </p:nvPr>
        </p:nvSpPr>
        <p:spPr>
          <a:xfrm>
            <a:off x="3164115" y="6356350"/>
            <a:ext cx="2438400" cy="365125"/>
          </a:xfrm>
        </p:spPr>
        <p:txBody>
          <a:bodyPr/>
          <a:lstStyle>
            <a:lvl1pPr algn="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5" name="Media Placeholder 4"/>
          <p:cNvSpPr>
            <a:spLocks noGrp="1"/>
          </p:cNvSpPr>
          <p:nvPr>
            <p:ph type="media" sz="quarter" idx="10"/>
          </p:nvPr>
        </p:nvSpPr>
        <p:spPr>
          <a:xfrm>
            <a:off x="0" y="0"/>
            <a:ext cx="12192000" cy="6858000"/>
          </a:xfrm>
        </p:spPr>
        <p:txBody>
          <a:bodyPr/>
          <a:lstStyle/>
          <a:p>
            <a:endParaRPr lang="en-US"/>
          </a:p>
        </p:txBody>
      </p:sp>
      <p:sp>
        <p:nvSpPr>
          <p:cNvPr id="3" name="Footer Placeholder 12"/>
          <p:cNvSpPr>
            <a:spLocks noGrp="1"/>
          </p:cNvSpPr>
          <p:nvPr>
            <p:ph type="ftr" sz="quarter" idx="11"/>
          </p:nvPr>
        </p:nvSpPr>
        <p:spPr>
          <a:xfrm>
            <a:off x="4876800" y="6356350"/>
            <a:ext cx="2438400" cy="365125"/>
          </a:xfrm>
        </p:spPr>
        <p:txBody>
          <a:bodyPr/>
          <a:lstStyle>
            <a:lvl1pPr>
              <a:defRPr>
                <a:solidFill>
                  <a:schemeClr val="bg1"/>
                </a:solidFill>
              </a:defRPr>
            </a:lvl1pPr>
          </a:lstStyle>
          <a:p>
            <a:fld id="{5B06C967-C119-3A46-8999-DDAAE48B2E46}" type="slidenum">
              <a:rPr lang="en-US" smtClean="0"/>
              <a:pPr/>
              <a:t>‹#›</a:t>
            </a:fld>
            <a:endParaRPr lang="en-US" dirty="0"/>
          </a:p>
        </p:txBody>
      </p:sp>
    </p:spTree>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7" name="Footer Placeholder 12"/>
          <p:cNvSpPr>
            <a:spLocks noGrp="1"/>
          </p:cNvSpPr>
          <p:nvPr>
            <p:ph type="ftr" sz="quarter" idx="13"/>
          </p:nvPr>
        </p:nvSpPr>
        <p:spPr>
          <a:xfrm>
            <a:off x="4876800" y="6356350"/>
            <a:ext cx="2438400" cy="365125"/>
          </a:xfrm>
        </p:spPr>
        <p:txBody>
          <a:bodyPr/>
          <a:lstStyle/>
          <a:p>
            <a:fld id="{5B06C967-C119-3A46-8999-DDAAE48B2E46}" type="slidenum">
              <a:rPr lang="en-US" smtClean="0"/>
              <a:pPr/>
              <a:t>‹#›</a:t>
            </a:fld>
            <a:endParaRPr lang="en-US" dirty="0"/>
          </a:p>
        </p:txBody>
      </p:sp>
      <p:sp>
        <p:nvSpPr>
          <p:cNvPr id="8" name="Slide Number Placeholder 13"/>
          <p:cNvSpPr>
            <a:spLocks noGrp="1"/>
          </p:cNvSpPr>
          <p:nvPr>
            <p:ph type="sldNum" sz="quarter" idx="11"/>
          </p:nvPr>
        </p:nvSpPr>
        <p:spPr>
          <a:xfrm>
            <a:off x="7315200" y="6356350"/>
            <a:ext cx="4038600" cy="365125"/>
          </a:xfrm>
        </p:spPr>
        <p:txBody>
          <a:bodyPr/>
          <a:lstStyle/>
          <a:p>
            <a:r>
              <a:rPr lang="en-US" dirty="0"/>
              <a:t>DEPARTMENT NAME GOES HERE | FEBRUARY 2018</a:t>
            </a:r>
          </a:p>
        </p:txBody>
      </p:sp>
    </p:spTree>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alphaModFix amt="20000"/>
            <a:extLst>
              <a:ext uri="{28A0092B-C50C-407E-A947-70E740481C1C}">
                <a14:useLocalDpi xmlns:a14="http://schemas.microsoft.com/office/drawing/2010/main"/>
              </a:ext>
            </a:extLst>
          </a:blip>
          <a:stretch>
            <a:fillRect/>
          </a:stretch>
        </p:blipFill>
        <p:spPr>
          <a:xfrm>
            <a:off x="0" y="-170037"/>
            <a:ext cx="12192000" cy="315947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168304" y="2554159"/>
            <a:ext cx="5842692" cy="1749682"/>
          </a:xfrm>
          <a:prstGeom prst="rect">
            <a:avLst/>
          </a:prstGeom>
        </p:spPr>
      </p:pic>
      <p:sp>
        <p:nvSpPr>
          <p:cNvPr id="4" name="Rectangle 3"/>
          <p:cNvSpPr/>
          <p:nvPr userDrawn="1"/>
        </p:nvSpPr>
        <p:spPr>
          <a:xfrm>
            <a:off x="4269216" y="6152109"/>
            <a:ext cx="3653564" cy="261610"/>
          </a:xfrm>
          <a:prstGeom prst="rect">
            <a:avLst/>
          </a:prstGeom>
        </p:spPr>
        <p:txBody>
          <a:bodyPr wrap="none">
            <a:spAutoFit/>
          </a:bodyPr>
          <a:lstStyle/>
          <a:p>
            <a:pPr algn="ctr"/>
            <a:r>
              <a:rPr lang="en-US" sz="1100" b="0" i="0" dirty="0">
                <a:solidFill>
                  <a:schemeClr val="bg1">
                    <a:alpha val="20000"/>
                  </a:schemeClr>
                </a:solidFill>
                <a:latin typeface="Arial Regular" charset="0"/>
                <a:ea typeface="Arial Regular" charset="0"/>
                <a:cs typeface="Arial Regular" charset="0"/>
              </a:rPr>
              <a:t> © 2018 by Intellectual Reserve, Inc. All rights reserved.</a:t>
            </a:r>
          </a:p>
        </p:txBody>
      </p:sp>
    </p:spTree>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2" name="Rectangle 11"/>
          <p:cNvSpPr/>
          <p:nvPr userDrawn="1"/>
        </p:nvSpPr>
        <p:spPr>
          <a:xfrm>
            <a:off x="0" y="3429000"/>
            <a:ext cx="121920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rotWithShape="1">
          <a:blip r:embed="rId2" cstate="hqprint">
            <a:extLst>
              <a:ext uri="{28A0092B-C50C-407E-A947-70E740481C1C}">
                <a14:useLocalDpi xmlns:a14="http://schemas.microsoft.com/office/drawing/2010/main"/>
              </a:ext>
            </a:extLst>
          </a:blip>
          <a:srcRect l="2030" r="1720"/>
          <a:stretch/>
        </p:blipFill>
        <p:spPr>
          <a:xfrm>
            <a:off x="0" y="3435447"/>
            <a:ext cx="12192000" cy="3282593"/>
          </a:xfrm>
          <a:prstGeom prst="rect">
            <a:avLst/>
          </a:prstGeom>
        </p:spPr>
      </p:pic>
      <p:sp>
        <p:nvSpPr>
          <p:cNvPr id="2" name="Title 1"/>
          <p:cNvSpPr>
            <a:spLocks noGrp="1"/>
          </p:cNvSpPr>
          <p:nvPr>
            <p:ph type="ctrTitle" hasCustomPrompt="1"/>
          </p:nvPr>
        </p:nvSpPr>
        <p:spPr>
          <a:xfrm>
            <a:off x="526942" y="634659"/>
            <a:ext cx="11017358" cy="1362091"/>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2">
                    <a:lumMod val="25000"/>
                  </a:schemeClr>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7598429" y="5886839"/>
            <a:ext cx="3945871" cy="511175"/>
          </a:xfrm>
          <a:prstGeom prst="rect">
            <a:avLst/>
          </a:prstGeom>
        </p:spPr>
        <p:txBody>
          <a:bodyPr anchor="t"/>
          <a:lstStyle>
            <a:lvl1pPr algn="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5" name="Footer Placeholder 4"/>
          <p:cNvSpPr>
            <a:spLocks noGrp="1"/>
          </p:cNvSpPr>
          <p:nvPr>
            <p:ph type="ftr" sz="quarter" idx="11"/>
          </p:nvPr>
        </p:nvSpPr>
        <p:spPr>
          <a:xfrm>
            <a:off x="7803573" y="5428832"/>
            <a:ext cx="3740727"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18" name="Text Placeholder 2"/>
          <p:cNvSpPr>
            <a:spLocks noGrp="1"/>
          </p:cNvSpPr>
          <p:nvPr>
            <p:ph type="body" idx="1"/>
          </p:nvPr>
        </p:nvSpPr>
        <p:spPr>
          <a:xfrm>
            <a:off x="574824" y="2245412"/>
            <a:ext cx="10969476" cy="464239"/>
          </a:xfrm>
        </p:spPr>
        <p:txBody>
          <a:bodyPr>
            <a:noAutofit/>
          </a:bodyPr>
          <a:lstStyle>
            <a:lvl1pPr marL="0" indent="0" algn="l">
              <a:lnSpc>
                <a:spcPct val="100000"/>
              </a:lnSpc>
              <a:buNone/>
              <a:defRPr sz="2800" b="0" i="0">
                <a:solidFill>
                  <a:schemeClr val="accent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accent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a:off x="0" y="1"/>
            <a:ext cx="12192000" cy="3162300"/>
          </a:xfrm>
          <a:prstGeom prst="rect">
            <a:avLst/>
          </a:prstGeom>
        </p:spPr>
      </p:pic>
      <p:sp>
        <p:nvSpPr>
          <p:cNvPr id="2" name="Title 1"/>
          <p:cNvSpPr>
            <a:spLocks noGrp="1"/>
          </p:cNvSpPr>
          <p:nvPr>
            <p:ph type="ctrTitle" hasCustomPrompt="1"/>
          </p:nvPr>
        </p:nvSpPr>
        <p:spPr>
          <a:xfrm>
            <a:off x="609600" y="2533974"/>
            <a:ext cx="10934700" cy="1379529"/>
          </a:xfrm>
        </p:spPr>
        <p:txBody>
          <a:bodyPr anchor="t">
            <a:normAutofit/>
          </a:bodyPr>
          <a:lstStyle>
            <a:lvl1pPr marL="0" marR="0" indent="0" algn="ctr"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10" name="Text Placeholder 2"/>
          <p:cNvSpPr>
            <a:spLocks noGrp="1"/>
          </p:cNvSpPr>
          <p:nvPr>
            <p:ph type="body" idx="1" hasCustomPrompt="1"/>
          </p:nvPr>
        </p:nvSpPr>
        <p:spPr>
          <a:xfrm>
            <a:off x="1257300" y="4160997"/>
            <a:ext cx="97155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Date Placeholder 3"/>
          <p:cNvSpPr>
            <a:spLocks noGrp="1"/>
          </p:cNvSpPr>
          <p:nvPr>
            <p:ph type="dt" sz="half" idx="10"/>
          </p:nvPr>
        </p:nvSpPr>
        <p:spPr>
          <a:xfrm>
            <a:off x="60960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7429500"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Tree>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3 - Image Backgroun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rot="16200000" flipH="1">
            <a:off x="-1210865" y="1210867"/>
            <a:ext cx="6857998" cy="4436267"/>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ext Placeholder 7"/>
          <p:cNvSpPr>
            <a:spLocks noGrp="1"/>
          </p:cNvSpPr>
          <p:nvPr>
            <p:ph type="body" sz="quarter" idx="12" hasCustomPrompt="1"/>
          </p:nvPr>
        </p:nvSpPr>
        <p:spPr>
          <a:xfrm>
            <a:off x="3660848" y="3972767"/>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
        <p:nvSpPr>
          <p:cNvPr id="12" name="Text Placeholder 2"/>
          <p:cNvSpPr>
            <a:spLocks noGrp="1"/>
          </p:cNvSpPr>
          <p:nvPr>
            <p:ph type="body" idx="1" hasCustomPrompt="1"/>
          </p:nvPr>
        </p:nvSpPr>
        <p:spPr>
          <a:xfrm>
            <a:off x="1152808" y="2841364"/>
            <a:ext cx="9819992" cy="383668"/>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Tree>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solidFill>
          <a:schemeClr val="accent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9" name="Date Placeholder 3"/>
          <p:cNvSpPr>
            <a:spLocks noGrp="1"/>
          </p:cNvSpPr>
          <p:nvPr>
            <p:ph type="dt" sz="half" idx="10"/>
          </p:nvPr>
        </p:nvSpPr>
        <p:spPr>
          <a:xfrm>
            <a:off x="1166060" y="6131829"/>
            <a:ext cx="3945871"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11" name="Footer Placeholder 4"/>
          <p:cNvSpPr>
            <a:spLocks noGrp="1"/>
          </p:cNvSpPr>
          <p:nvPr>
            <p:ph type="ftr" sz="quarter" idx="11"/>
          </p:nvPr>
        </p:nvSpPr>
        <p:spPr>
          <a:xfrm>
            <a:off x="6960705" y="6141154"/>
            <a:ext cx="4114800" cy="301756"/>
          </a:xfrm>
          <a:prstGeom prst="rect">
            <a:avLst/>
          </a:prstGeom>
        </p:spPr>
        <p:txBody>
          <a:bodyPr anchor="t"/>
          <a:lstStyle>
            <a:lvl1pPr algn="r">
              <a:defRPr sz="1400" b="1" i="0">
                <a:solidFill>
                  <a:schemeClr val="bg1"/>
                </a:solidFill>
                <a:latin typeface="Arial Bold" charset="0"/>
                <a:ea typeface="Arial Bold" charset="0"/>
                <a:cs typeface="Arial Bold" charset="0"/>
              </a:defRPr>
            </a:lvl1pPr>
          </a:lstStyle>
          <a:p>
            <a:r>
              <a:rPr lang="en-US" dirty="0"/>
              <a:t>Department Goes Here</a:t>
            </a:r>
          </a:p>
        </p:txBody>
      </p:sp>
      <p:sp>
        <p:nvSpPr>
          <p:cNvPr id="7" name="Title 1"/>
          <p:cNvSpPr>
            <a:spLocks noGrp="1"/>
          </p:cNvSpPr>
          <p:nvPr>
            <p:ph type="ctrTitle" hasCustomPrompt="1"/>
          </p:nvPr>
        </p:nvSpPr>
        <p:spPr>
          <a:xfrm>
            <a:off x="1146182" y="1295255"/>
            <a:ext cx="9826618" cy="1295690"/>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8" name="Text Placeholder 2"/>
          <p:cNvSpPr>
            <a:spLocks noGrp="1"/>
          </p:cNvSpPr>
          <p:nvPr>
            <p:ph type="body" idx="1" hasCustomPrompt="1"/>
          </p:nvPr>
        </p:nvSpPr>
        <p:spPr>
          <a:xfrm>
            <a:off x="1152808" y="2926822"/>
            <a:ext cx="9819992" cy="383668"/>
          </a:xfrm>
        </p:spPr>
        <p:txBody>
          <a:bodyPr>
            <a:noAutofit/>
          </a:bodyPr>
          <a:lstStyle>
            <a:lvl1pPr marL="0" indent="0" algn="l">
              <a:lnSpc>
                <a:spcPct val="100000"/>
              </a:lnSpc>
              <a:buNone/>
              <a:defRPr sz="2800" b="0" i="0" cap="all" baseline="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5 - Image Background">
    <p:spTree>
      <p:nvGrpSpPr>
        <p:cNvPr id="1" name=""/>
        <p:cNvGrpSpPr/>
        <p:nvPr/>
      </p:nvGrpSpPr>
      <p:grpSpPr>
        <a:xfrm>
          <a:off x="0" y="0"/>
          <a:ext cx="0" cy="0"/>
          <a:chOff x="0" y="0"/>
          <a:chExt cx="0" cy="0"/>
        </a:xfrm>
      </p:grpSpPr>
      <p:sp>
        <p:nvSpPr>
          <p:cNvPr id="12" name="Rectangle 11"/>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60000"/>
            <a:extLst>
              <a:ext uri="{28A0092B-C50C-407E-A947-70E740481C1C}">
                <a14:useLocalDpi xmlns:a14="http://schemas.microsoft.com/office/drawing/2010/main"/>
              </a:ext>
            </a:extLst>
          </a:blip>
          <a:stretch>
            <a:fillRect/>
          </a:stretch>
        </p:blipFill>
        <p:spPr>
          <a:xfrm rot="16200000">
            <a:off x="-1557658" y="1287628"/>
            <a:ext cx="7814141" cy="5054773"/>
          </a:xfrm>
          <a:prstGeom prst="rect">
            <a:avLst/>
          </a:prstGeom>
        </p:spPr>
      </p:pic>
      <p:sp>
        <p:nvSpPr>
          <p:cNvPr id="2" name="Title 1"/>
          <p:cNvSpPr>
            <a:spLocks noGrp="1"/>
          </p:cNvSpPr>
          <p:nvPr>
            <p:ph type="ctrTitle" hasCustomPrompt="1"/>
          </p:nvPr>
        </p:nvSpPr>
        <p:spPr>
          <a:xfrm>
            <a:off x="477865" y="1047625"/>
            <a:ext cx="4931044" cy="1378248"/>
          </a:xfrm>
        </p:spPr>
        <p:txBody>
          <a:bodyPr anchor="t">
            <a:normAutofit/>
          </a:bodyPr>
          <a:lstStyle>
            <a:lvl1pPr marL="0" marR="0" indent="0" algn="l" defTabSz="914400" rtl="0" eaLnBrk="1" fontAlgn="auto" latinLnBrk="0" hangingPunct="1">
              <a:lnSpc>
                <a:spcPct val="100000"/>
              </a:lnSpc>
              <a:spcBef>
                <a:spcPct val="0"/>
              </a:spcBef>
              <a:spcAft>
                <a:spcPts val="0"/>
              </a:spcAft>
              <a:buClrTx/>
              <a:buSzTx/>
              <a:buFontTx/>
              <a:buNone/>
              <a:tabLst/>
              <a:defRPr sz="4800" b="0" i="0" baseline="0">
                <a:solidFill>
                  <a:schemeClr val="bg1"/>
                </a:solidFill>
                <a:latin typeface="Palatino Regular" charset="0"/>
                <a:ea typeface="Palatino Regular" charset="0"/>
                <a:cs typeface="Palatino Regular" charset="0"/>
              </a:defRPr>
            </a:lvl1pPr>
          </a:lstStyle>
          <a:p>
            <a:r>
              <a:rPr lang="en-US" dirty="0"/>
              <a:t>Presentation Title Here</a:t>
            </a:r>
          </a:p>
        </p:txBody>
      </p:sp>
      <p:sp>
        <p:nvSpPr>
          <p:cNvPr id="18" name="Text Placeholder 2"/>
          <p:cNvSpPr>
            <a:spLocks noGrp="1"/>
          </p:cNvSpPr>
          <p:nvPr>
            <p:ph type="body" idx="1"/>
          </p:nvPr>
        </p:nvSpPr>
        <p:spPr>
          <a:xfrm>
            <a:off x="477865" y="2723340"/>
            <a:ext cx="4931044" cy="1091675"/>
          </a:xfrm>
        </p:spPr>
        <p:txBody>
          <a:bodyPr>
            <a:noAutofit/>
          </a:bodyPr>
          <a:lstStyle>
            <a:lvl1pPr marL="0" indent="0" algn="l">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8" name="Date Placeholder 3"/>
          <p:cNvSpPr>
            <a:spLocks noGrp="1"/>
          </p:cNvSpPr>
          <p:nvPr>
            <p:ph type="dt" sz="half" idx="10"/>
          </p:nvPr>
        </p:nvSpPr>
        <p:spPr>
          <a:xfrm>
            <a:off x="609600" y="5954712"/>
            <a:ext cx="4931043" cy="511175"/>
          </a:xfrm>
          <a:prstGeom prst="rect">
            <a:avLst/>
          </a:prstGeom>
        </p:spPr>
        <p:txBody>
          <a:bodyPr anchor="t"/>
          <a:lstStyle>
            <a:lvl1pPr>
              <a:defRPr sz="900" b="0" i="0">
                <a:solidFill>
                  <a:schemeClr val="bg1"/>
                </a:solidFill>
                <a:latin typeface="Zoram ldsLat" charset="0"/>
                <a:ea typeface="Zoram ldsLat" charset="0"/>
                <a:cs typeface="Zoram ldsLat" charset="0"/>
              </a:defRPr>
            </a:lvl1pPr>
          </a:lstStyle>
          <a:p>
            <a:r>
              <a:rPr lang="en-US" dirty="0">
                <a:latin typeface="Arial Regular" charset="0"/>
                <a:ea typeface="Arial Regular" charset="0"/>
                <a:cs typeface="Arial Regular" charset="0"/>
              </a:rPr>
              <a:t>Department Goes Here  Confidential—for headquarters use only  </a:t>
            </a:r>
          </a:p>
          <a:p>
            <a:r>
              <a:rPr lang="en-US" dirty="0">
                <a:latin typeface="Arial Regular" charset="0"/>
                <a:ea typeface="Arial Regular" charset="0"/>
                <a:cs typeface="Arial Regular" charset="0"/>
              </a:rPr>
              <a:t>© 2018 by Intellectual Reserve, Inc. All Rights Reserved. PD#88888888</a:t>
            </a:r>
          </a:p>
        </p:txBody>
      </p:sp>
      <p:sp>
        <p:nvSpPr>
          <p:cNvPr id="9" name="Text Placeholder 7"/>
          <p:cNvSpPr>
            <a:spLocks noGrp="1"/>
          </p:cNvSpPr>
          <p:nvPr>
            <p:ph type="body" sz="quarter" idx="12" hasCustomPrompt="1"/>
          </p:nvPr>
        </p:nvSpPr>
        <p:spPr>
          <a:xfrm>
            <a:off x="6821358" y="2170734"/>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6 - Image Background">
    <p:spTree>
      <p:nvGrpSpPr>
        <p:cNvPr id="1" name=""/>
        <p:cNvGrpSpPr/>
        <p:nvPr/>
      </p:nvGrpSpPr>
      <p:grpSpPr>
        <a:xfrm>
          <a:off x="0" y="0"/>
          <a:ext cx="0" cy="0"/>
          <a:chOff x="0" y="0"/>
          <a:chExt cx="0" cy="0"/>
        </a:xfrm>
      </p:grpSpPr>
      <p:sp>
        <p:nvSpPr>
          <p:cNvPr id="12" name="Rectangle 11"/>
          <p:cNvSpPr/>
          <p:nvPr userDrawn="1"/>
        </p:nvSpPr>
        <p:spPr>
          <a:xfrm>
            <a:off x="0" y="3722914"/>
            <a:ext cx="12192000" cy="3135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a:alphaModFix amt="80000"/>
            <a:extLst>
              <a:ext uri="{28A0092B-C50C-407E-A947-70E740481C1C}">
                <a14:useLocalDpi xmlns:a14="http://schemas.microsoft.com/office/drawing/2010/main"/>
              </a:ext>
            </a:extLst>
          </a:blip>
          <a:stretch>
            <a:fillRect/>
          </a:stretch>
        </p:blipFill>
        <p:spPr>
          <a:xfrm flipH="1" flipV="1">
            <a:off x="6798" y="996950"/>
            <a:ext cx="12178403" cy="3155949"/>
          </a:xfrm>
          <a:prstGeom prst="rect">
            <a:avLst/>
          </a:prstGeom>
        </p:spPr>
      </p:pic>
      <p:sp>
        <p:nvSpPr>
          <p:cNvPr id="2" name="Title 1"/>
          <p:cNvSpPr>
            <a:spLocks noGrp="1"/>
          </p:cNvSpPr>
          <p:nvPr>
            <p:ph type="ctrTitle" hasCustomPrompt="1"/>
          </p:nvPr>
        </p:nvSpPr>
        <p:spPr>
          <a:xfrm>
            <a:off x="576404" y="3884555"/>
            <a:ext cx="11039192" cy="1990151"/>
          </a:xfrm>
        </p:spPr>
        <p:txBody>
          <a:bodyPr anchor="t">
            <a:noAutofit/>
          </a:bodyPr>
          <a:lstStyle>
            <a:lvl1pPr marL="0" marR="0" indent="0" algn="ctr" defTabSz="914400" rtl="0" eaLnBrk="1" fontAlgn="auto" latinLnBrk="0" hangingPunct="1">
              <a:lnSpc>
                <a:spcPct val="100000"/>
              </a:lnSpc>
              <a:spcBef>
                <a:spcPct val="0"/>
              </a:spcBef>
              <a:spcAft>
                <a:spcPts val="0"/>
              </a:spcAft>
              <a:buClrTx/>
              <a:buSzTx/>
              <a:buFontTx/>
              <a:buNone/>
              <a:tabLst/>
              <a:defRPr sz="5400" b="0" i="0" baseline="0">
                <a:solidFill>
                  <a:schemeClr val="bg1"/>
                </a:solidFill>
                <a:latin typeface="Palatino Regular" charset="0"/>
                <a:ea typeface="Palatino Regular" charset="0"/>
                <a:cs typeface="Palatino Regular" charset="0"/>
              </a:defRPr>
            </a:lvl1pPr>
          </a:lstStyle>
          <a:p>
            <a:r>
              <a:rPr lang="en-US" dirty="0"/>
              <a:t>Presentation title</a:t>
            </a:r>
            <a:br>
              <a:rPr lang="en-US" dirty="0"/>
            </a:br>
            <a:r>
              <a:rPr lang="en-US" dirty="0"/>
              <a:t>Goes Here</a:t>
            </a:r>
          </a:p>
        </p:txBody>
      </p:sp>
      <p:sp>
        <p:nvSpPr>
          <p:cNvPr id="4" name="Date Placeholder 3"/>
          <p:cNvSpPr>
            <a:spLocks noGrp="1"/>
          </p:cNvSpPr>
          <p:nvPr>
            <p:ph type="dt" sz="half" idx="10"/>
          </p:nvPr>
        </p:nvSpPr>
        <p:spPr>
          <a:xfrm>
            <a:off x="1597058" y="6299426"/>
            <a:ext cx="9011135" cy="275744"/>
          </a:xfrm>
          <a:prstGeom prst="rect">
            <a:avLst/>
          </a:prstGeom>
        </p:spPr>
        <p:txBody>
          <a:bodyPr anchor="t"/>
          <a:lstStyle>
            <a:lvl1pPr algn="ctr">
              <a:defRPr sz="900" b="0" i="0">
                <a:solidFill>
                  <a:schemeClr val="bg1"/>
                </a:solidFill>
                <a:latin typeface="Arial Regular" charset="0"/>
                <a:ea typeface="Arial Regular" charset="0"/>
                <a:cs typeface="Arial Regular" charset="0"/>
              </a:defRPr>
            </a:lvl1pPr>
          </a:lstStyle>
          <a:p>
            <a:r>
              <a:rPr lang="en-US" dirty="0"/>
              <a:t>Confidential—for headquarters use only   |  © 2018 by Intellectual Reserve, Inc. All Rights Reserved. PD#88888888</a:t>
            </a:r>
          </a:p>
        </p:txBody>
      </p:sp>
      <p:sp>
        <p:nvSpPr>
          <p:cNvPr id="10" name="Text Placeholder 2"/>
          <p:cNvSpPr>
            <a:spLocks noGrp="1"/>
          </p:cNvSpPr>
          <p:nvPr>
            <p:ph type="body" idx="1"/>
          </p:nvPr>
        </p:nvSpPr>
        <p:spPr>
          <a:xfrm>
            <a:off x="841512" y="5702008"/>
            <a:ext cx="10515600" cy="383668"/>
          </a:xfrm>
        </p:spPr>
        <p:txBody>
          <a:bodyPr>
            <a:noAutofit/>
          </a:bodyPr>
          <a:lstStyle>
            <a:lvl1pPr marL="0" indent="0" algn="ctr">
              <a:lnSpc>
                <a:spcPct val="100000"/>
              </a:lnSpc>
              <a:buNone/>
              <a:defRPr sz="2800" b="0" i="0">
                <a:solidFill>
                  <a:schemeClr val="bg1"/>
                </a:solidFill>
                <a:latin typeface="Arial Regular" charset="0"/>
                <a:ea typeface="Arial Regular" charset="0"/>
                <a:cs typeface="Arial Regular"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4" name="Text Placeholder 7"/>
          <p:cNvSpPr>
            <a:spLocks noGrp="1"/>
          </p:cNvSpPr>
          <p:nvPr>
            <p:ph type="body" sz="quarter" idx="12" hasCustomPrompt="1"/>
          </p:nvPr>
        </p:nvSpPr>
        <p:spPr>
          <a:xfrm>
            <a:off x="3067879" y="935936"/>
            <a:ext cx="4797286" cy="1944066"/>
          </a:xfrm>
        </p:spPr>
        <p:txBody>
          <a:bodyPr>
            <a:noAutofit/>
          </a:bodyPr>
          <a:lstStyle>
            <a:lvl1pPr marL="0" indent="0">
              <a:buFontTx/>
              <a:buNone/>
              <a:defRPr sz="1400" u="none" baseline="0"/>
            </a:lvl1pPr>
          </a:lstStyle>
          <a:p>
            <a:pPr marL="342900" marR="0" lvl="0" indent="-342900" algn="l" defTabSz="914400" rtl="0" eaLnBrk="1" fontAlgn="auto" latinLnBrk="0" hangingPunct="1">
              <a:lnSpc>
                <a:spcPct val="90000"/>
              </a:lnSpc>
              <a:spcBef>
                <a:spcPts val="1000"/>
              </a:spcBef>
              <a:spcAft>
                <a:spcPts val="0"/>
              </a:spcAft>
              <a:buClrTx/>
              <a:buSzTx/>
              <a:buFontTx/>
              <a:buNone/>
              <a:tabLst/>
              <a:defRPr/>
            </a:pPr>
            <a:r>
              <a:rPr lang="en-US" baseline="0" dirty="0"/>
              <a:t>TO ADD IMAGE BACKGROUND:                                                    1. RIGHT CLICK ON SLIDE                                                       2. SELECT FORMAT BACKGROUND                                       3. SELECT “PICTURE OR TEXTURE FILL”                               4. CLICK “FILE</a:t>
            </a:r>
            <a:r>
              <a:rPr lang="mr-IN" baseline="0" dirty="0"/>
              <a:t>…</a:t>
            </a:r>
            <a:r>
              <a:rPr lang="en-US" baseline="0" dirty="0"/>
              <a:t>” UNDERNEATH “INSERT PICTURE FROM”  5. DELETE THIS TEXT LAYER</a:t>
            </a:r>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33" Type="http://schemas.openxmlformats.org/officeDocument/2006/relationships/image" Target="../media/image1.png"/><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 Id="rId8"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image" Target="../media/image1.png"/><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8"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33" Type="http://schemas.openxmlformats.org/officeDocument/2006/relationships/image" Target="../media/image1.png"/><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theme" Target="../theme/theme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 Id="rId8" Type="http://schemas.openxmlformats.org/officeDocument/2006/relationships/slideLayout" Target="../slideLayouts/slideLayout10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image" Target="../media/image1.png"/><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theme" Target="../theme/theme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2067"/>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2236511"/>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 id="2147483933" r:id="rId27"/>
    <p:sldLayoutId id="2147483934" r:id="rId28"/>
    <p:sldLayoutId id="2147483935" r:id="rId29"/>
    <p:sldLayoutId id="2147483936" r:id="rId30"/>
    <p:sldLayoutId id="2147483937" r:id="rId31"/>
  </p:sldLayoutIdLst>
  <p:transition>
    <p:fade/>
  </p:transition>
  <p:hf sldNum="0" hdr="0"/>
  <p:txStyles>
    <p:titleStyle>
      <a:lvl1pPr algn="l" defTabSz="914400" rtl="0" eaLnBrk="1" latinLnBrk="0" hangingPunct="1">
        <a:lnSpc>
          <a:spcPct val="10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1257340680"/>
      </p:ext>
    </p:extLst>
  </p:cSld>
  <p:clrMap bg1="lt1" tx1="dk1" bg2="lt2" tx2="dk2" accent1="accent1" accent2="accent2" accent3="accent3" accent4="accent4" accent5="accent5" accent6="accent6" hlink="hlink" folHlink="folHlink"/>
  <p:sldLayoutIdLst>
    <p:sldLayoutId id="2147483771" r:id="rId1"/>
    <p:sldLayoutId id="2147483793" r:id="rId2"/>
    <p:sldLayoutId id="2147483775" r:id="rId3"/>
    <p:sldLayoutId id="2147483774" r:id="rId4"/>
    <p:sldLayoutId id="2147483794" r:id="rId5"/>
    <p:sldLayoutId id="2147483904" r:id="rId6"/>
    <p:sldLayoutId id="2147483776" r:id="rId7"/>
    <p:sldLayoutId id="2147483777" r:id="rId8"/>
    <p:sldLayoutId id="2147483795" r:id="rId9"/>
    <p:sldLayoutId id="2147483898" r:id="rId10"/>
    <p:sldLayoutId id="2147483780" r:id="rId11"/>
    <p:sldLayoutId id="2147483781" r:id="rId12"/>
    <p:sldLayoutId id="2147483899" r:id="rId13"/>
    <p:sldLayoutId id="2147483842" r:id="rId14"/>
    <p:sldLayoutId id="2147483782" r:id="rId15"/>
    <p:sldLayoutId id="2147483783" r:id="rId16"/>
    <p:sldLayoutId id="2147483784" r:id="rId17"/>
    <p:sldLayoutId id="2147483785" r:id="rId18"/>
    <p:sldLayoutId id="2147483900" r:id="rId19"/>
    <p:sldLayoutId id="2147483786" r:id="rId20"/>
    <p:sldLayoutId id="2147483787" r:id="rId21"/>
    <p:sldLayoutId id="2147483901" r:id="rId22"/>
    <p:sldLayoutId id="2147483788" r:id="rId23"/>
    <p:sldLayoutId id="2147483789" r:id="rId24"/>
    <p:sldLayoutId id="2147483902" r:id="rId25"/>
    <p:sldLayoutId id="2147483903" r:id="rId26"/>
    <p:sldLayoutId id="2147483790" r:id="rId27"/>
    <p:sldLayoutId id="2147483791" r:id="rId28"/>
    <p:sldLayoutId id="2147483792" r:id="rId29"/>
    <p:sldLayoutId id="2147483905" r:id="rId30"/>
    <p:sldLayoutId id="2147483897" r:id="rId31"/>
  </p:sldLayoutIdLst>
  <p:transition>
    <p:fade/>
  </p:transition>
  <p:hf sldNum="0" hdr="0"/>
  <p:txStyles>
    <p:titleStyle>
      <a:lvl1pPr algn="l" defTabSz="914400" rtl="0" eaLnBrk="1" latinLnBrk="0" hangingPunct="1">
        <a:lnSpc>
          <a:spcPct val="9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1408530815"/>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0" r:id="rId12"/>
    <p:sldLayoutId id="2147483951" r:id="rId13"/>
    <p:sldLayoutId id="2147483952" r:id="rId14"/>
    <p:sldLayoutId id="2147483953" r:id="rId15"/>
    <p:sldLayoutId id="2147483954" r:id="rId16"/>
    <p:sldLayoutId id="2147483955" r:id="rId17"/>
    <p:sldLayoutId id="2147483956" r:id="rId18"/>
    <p:sldLayoutId id="2147483957" r:id="rId19"/>
    <p:sldLayoutId id="2147483958" r:id="rId20"/>
    <p:sldLayoutId id="2147483959" r:id="rId21"/>
    <p:sldLayoutId id="2147483960" r:id="rId22"/>
    <p:sldLayoutId id="2147483961" r:id="rId23"/>
    <p:sldLayoutId id="2147483962" r:id="rId24"/>
    <p:sldLayoutId id="2147483963" r:id="rId25"/>
    <p:sldLayoutId id="2147483964" r:id="rId26"/>
    <p:sldLayoutId id="2147483965" r:id="rId27"/>
    <p:sldLayoutId id="2147483966" r:id="rId28"/>
    <p:sldLayoutId id="2147483967" r:id="rId29"/>
    <p:sldLayoutId id="2147483968" r:id="rId30"/>
    <p:sldLayoutId id="2147483969" r:id="rId31"/>
  </p:sldLayoutIdLst>
  <p:transition>
    <p:fade/>
  </p:transition>
  <p:hf sldNum="0" hdr="0"/>
  <p:txStyles>
    <p:titleStyle>
      <a:lvl1pPr algn="l" defTabSz="914400" rtl="0" eaLnBrk="1" latinLnBrk="0" hangingPunct="1">
        <a:lnSpc>
          <a:spcPct val="10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3">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51612830"/>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 id="2147483983" r:id="rId13"/>
    <p:sldLayoutId id="2147483984" r:id="rId14"/>
    <p:sldLayoutId id="2147483985" r:id="rId15"/>
    <p:sldLayoutId id="2147483986" r:id="rId16"/>
    <p:sldLayoutId id="2147483987" r:id="rId17"/>
    <p:sldLayoutId id="2147483988" r:id="rId18"/>
    <p:sldLayoutId id="2147483989" r:id="rId19"/>
    <p:sldLayoutId id="2147483990" r:id="rId20"/>
    <p:sldLayoutId id="2147483991" r:id="rId21"/>
    <p:sldLayoutId id="2147483992" r:id="rId22"/>
    <p:sldLayoutId id="2147483993" r:id="rId23"/>
    <p:sldLayoutId id="2147483994" r:id="rId24"/>
    <p:sldLayoutId id="2147483995" r:id="rId25"/>
    <p:sldLayoutId id="2147483996" r:id="rId26"/>
    <p:sldLayoutId id="2147483997" r:id="rId27"/>
    <p:sldLayoutId id="2147483998" r:id="rId28"/>
    <p:sldLayoutId id="2147483999" r:id="rId29"/>
    <p:sldLayoutId id="2147484000" r:id="rId30"/>
    <p:sldLayoutId id="2147484001" r:id="rId31"/>
  </p:sldLayoutIdLst>
  <p:transition>
    <p:fade/>
  </p:transition>
  <p:hf sldNum="0" hdr="0"/>
  <p:txStyles>
    <p:titleStyle>
      <a:lvl1pPr algn="l" defTabSz="914400" rtl="0" eaLnBrk="1" latinLnBrk="0" hangingPunct="1">
        <a:lnSpc>
          <a:spcPct val="9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p:cNvSpPr/>
          <p:nvPr userDrawn="1"/>
        </p:nvSpPr>
        <p:spPr>
          <a:xfrm>
            <a:off x="0" y="-1"/>
            <a:ext cx="12192000" cy="6858001"/>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2">
            <a:alphaModFix amt="40000"/>
            <a:extLst>
              <a:ext uri="{28A0092B-C50C-407E-A947-70E740481C1C}">
                <a14:useLocalDpi xmlns:a14="http://schemas.microsoft.com/office/drawing/2010/main"/>
              </a:ext>
            </a:extLst>
          </a:blip>
          <a:stretch>
            <a:fillRect/>
          </a:stretch>
        </p:blipFill>
        <p:spPr>
          <a:xfrm rot="16200000" flipH="1">
            <a:off x="-1210865" y="1210865"/>
            <a:ext cx="6858000" cy="4436269"/>
          </a:xfrm>
          <a:prstGeom prst="rect">
            <a:avLst/>
          </a:prstGeom>
        </p:spPr>
      </p:pic>
      <p:sp>
        <p:nvSpPr>
          <p:cNvPr id="2" name="Title Placeholder 1"/>
          <p:cNvSpPr>
            <a:spLocks noGrp="1"/>
          </p:cNvSpPr>
          <p:nvPr>
            <p:ph type="title"/>
          </p:nvPr>
        </p:nvSpPr>
        <p:spPr>
          <a:xfrm>
            <a:off x="502010" y="378585"/>
            <a:ext cx="10200861" cy="769662"/>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02010" y="1223549"/>
            <a:ext cx="10200862"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3"/>
          </p:nvPr>
        </p:nvSpPr>
        <p:spPr>
          <a:xfrm>
            <a:off x="4876800" y="6356350"/>
            <a:ext cx="2438400" cy="365125"/>
          </a:xfrm>
          <a:prstGeom prst="rect">
            <a:avLst/>
          </a:prstGeom>
        </p:spPr>
        <p:txBody>
          <a:bodyPr vert="horz" lIns="91440" tIns="45720" rIns="91440" bIns="45720" rtlCol="0" anchor="ctr"/>
          <a:lstStyle>
            <a:lvl1pPr algn="ctr">
              <a:defRPr sz="1200" b="0" i="0">
                <a:solidFill>
                  <a:schemeClr val="accent1"/>
                </a:solidFill>
                <a:latin typeface="Arial Regular" charset="0"/>
                <a:ea typeface="Arial Regular" charset="0"/>
                <a:cs typeface="Arial Regular" charset="0"/>
              </a:defRPr>
            </a:lvl1pPr>
          </a:lstStyle>
          <a:p>
            <a:fld id="{5B06C967-C119-3A46-8999-DDAAE48B2E46}" type="slidenum">
              <a:rPr lang="en-US" smtClean="0"/>
              <a:pPr/>
              <a:t>‹#›</a:t>
            </a:fld>
            <a:endParaRPr lang="en-US" dirty="0"/>
          </a:p>
        </p:txBody>
      </p:sp>
      <p:sp>
        <p:nvSpPr>
          <p:cNvPr id="12" name="Slide Number Placeholder 5"/>
          <p:cNvSpPr>
            <a:spLocks noGrp="1"/>
          </p:cNvSpPr>
          <p:nvPr>
            <p:ph type="sldNum" sz="quarter" idx="4"/>
          </p:nvPr>
        </p:nvSpPr>
        <p:spPr>
          <a:xfrm>
            <a:off x="7315200" y="6356350"/>
            <a:ext cx="4038600" cy="365125"/>
          </a:xfrm>
          <a:prstGeom prst="rect">
            <a:avLst/>
          </a:prstGeom>
        </p:spPr>
        <p:txBody>
          <a:bodyPr vert="horz" lIns="91440" tIns="45720" rIns="91440" bIns="45720" rtlCol="0" anchor="ctr"/>
          <a:lstStyle>
            <a:lvl1pPr algn="r">
              <a:defRPr sz="900" b="0" i="0">
                <a:solidFill>
                  <a:schemeClr val="accent5"/>
                </a:solidFill>
                <a:latin typeface="Arial Regular" charset="0"/>
                <a:ea typeface="Arial Regular" charset="0"/>
                <a:cs typeface="Arial Regular" charset="0"/>
              </a:defRPr>
            </a:lvl1pPr>
          </a:lstStyle>
          <a:p>
            <a:r>
              <a:rPr lang="en-US" dirty="0"/>
              <a:t>DEPARTMENT NAME GOES HERE | FEBRUARY 2018</a:t>
            </a:r>
          </a:p>
        </p:txBody>
      </p:sp>
    </p:spTree>
    <p:extLst>
      <p:ext uri="{BB962C8B-B14F-4D97-AF65-F5344CB8AC3E}">
        <p14:creationId xmlns:p14="http://schemas.microsoft.com/office/powerpoint/2010/main" val="673090631"/>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 id="2147484018" r:id="rId15"/>
    <p:sldLayoutId id="2147484019" r:id="rId16"/>
    <p:sldLayoutId id="2147484020" r:id="rId17"/>
    <p:sldLayoutId id="2147484021" r:id="rId18"/>
    <p:sldLayoutId id="2147484022" r:id="rId19"/>
    <p:sldLayoutId id="2147484023" r:id="rId20"/>
    <p:sldLayoutId id="2147484024" r:id="rId21"/>
    <p:sldLayoutId id="2147484025" r:id="rId22"/>
    <p:sldLayoutId id="2147484026" r:id="rId23"/>
    <p:sldLayoutId id="2147484027" r:id="rId24"/>
    <p:sldLayoutId id="2147484028" r:id="rId25"/>
    <p:sldLayoutId id="2147484029" r:id="rId26"/>
    <p:sldLayoutId id="2147484030" r:id="rId27"/>
    <p:sldLayoutId id="2147484031" r:id="rId28"/>
    <p:sldLayoutId id="2147484032" r:id="rId29"/>
    <p:sldLayoutId id="2147484033" r:id="rId30"/>
  </p:sldLayoutIdLst>
  <p:transition>
    <p:fade/>
  </p:transition>
  <p:hf sldNum="0" hdr="0"/>
  <p:txStyles>
    <p:titleStyle>
      <a:lvl1pPr algn="l" defTabSz="914400" rtl="0" eaLnBrk="1" latinLnBrk="0" hangingPunct="1">
        <a:lnSpc>
          <a:spcPct val="90000"/>
        </a:lnSpc>
        <a:spcBef>
          <a:spcPct val="0"/>
        </a:spcBef>
        <a:buNone/>
        <a:defRPr sz="4400" b="0" i="0" kern="1200">
          <a:solidFill>
            <a:schemeClr val="accent1"/>
          </a:solidFill>
          <a:latin typeface="Palatino Regular" charset="0"/>
          <a:ea typeface="Palatino Regular" charset="0"/>
          <a:cs typeface="Palatino Regular" charset="0"/>
        </a:defRPr>
      </a:lvl1pPr>
    </p:titleStyle>
    <p:bodyStyle>
      <a:lvl1pPr marL="228600" indent="-228600" algn="l" defTabSz="914400" rtl="0" eaLnBrk="1" latinLnBrk="0" hangingPunct="1">
        <a:lnSpc>
          <a:spcPct val="100000"/>
        </a:lnSpc>
        <a:spcBef>
          <a:spcPts val="1000"/>
        </a:spcBef>
        <a:buFont typeface="Arial"/>
        <a:buChar char="•"/>
        <a:defRPr sz="2800" b="1" i="0" kern="1200">
          <a:solidFill>
            <a:schemeClr val="accent1"/>
          </a:solidFill>
          <a:latin typeface="Arial Bold" charset="0"/>
          <a:ea typeface="Arial Bold" charset="0"/>
          <a:cs typeface="Arial Bold" charset="0"/>
        </a:defRPr>
      </a:lvl1pPr>
      <a:lvl2pPr marL="685800" indent="-228600" algn="l" defTabSz="914400" rtl="0" eaLnBrk="1" latinLnBrk="0" hangingPunct="1">
        <a:lnSpc>
          <a:spcPct val="100000"/>
        </a:lnSpc>
        <a:spcBef>
          <a:spcPts val="500"/>
        </a:spcBef>
        <a:buFont typeface="Arial"/>
        <a:buChar char="•"/>
        <a:defRPr sz="2400" b="0" i="0" kern="1200">
          <a:solidFill>
            <a:schemeClr val="tx1"/>
          </a:solidFill>
          <a:latin typeface="Arial Regular" charset="0"/>
          <a:ea typeface="Arial Regular" charset="0"/>
          <a:cs typeface="Arial Regular" charset="0"/>
        </a:defRPr>
      </a:lvl2pPr>
      <a:lvl3pPr marL="1143000" indent="-228600" algn="l" defTabSz="914400" rtl="0" eaLnBrk="1" latinLnBrk="0" hangingPunct="1">
        <a:lnSpc>
          <a:spcPct val="100000"/>
        </a:lnSpc>
        <a:spcBef>
          <a:spcPts val="500"/>
        </a:spcBef>
        <a:buFont typeface="Arial"/>
        <a:buChar char="•"/>
        <a:defRPr sz="2000" b="0" i="0" kern="1200">
          <a:solidFill>
            <a:schemeClr val="tx1"/>
          </a:solidFill>
          <a:latin typeface="Arial Regular" charset="0"/>
          <a:ea typeface="Arial Regular" charset="0"/>
          <a:cs typeface="Arial Regular" charset="0"/>
        </a:defRPr>
      </a:lvl3pPr>
      <a:lvl4pPr marL="16002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4pPr>
      <a:lvl5pPr marL="2057400" indent="-228600" algn="l" defTabSz="914400" rtl="0" eaLnBrk="1" latinLnBrk="0" hangingPunct="1">
        <a:lnSpc>
          <a:spcPct val="100000"/>
        </a:lnSpc>
        <a:spcBef>
          <a:spcPts val="500"/>
        </a:spcBef>
        <a:buFont typeface="Arial"/>
        <a:buChar char="•"/>
        <a:defRPr sz="1800" b="0" i="0" kern="1200">
          <a:solidFill>
            <a:schemeClr val="tx1"/>
          </a:solidFill>
          <a:latin typeface="Arial Regular" charset="0"/>
          <a:ea typeface="Arial Regular" charset="0"/>
          <a:cs typeface="Arial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1248">
          <p15:clr>
            <a:srgbClr val="F26B43"/>
          </p15:clr>
        </p15:guide>
        <p15:guide id="5" pos="2112">
          <p15:clr>
            <a:srgbClr val="F26B43"/>
          </p15:clr>
        </p15:guide>
        <p15:guide id="6" pos="2976">
          <p15:clr>
            <a:srgbClr val="F26B43"/>
          </p15:clr>
        </p15:guide>
        <p15:guide id="7" pos="4704">
          <p15:clr>
            <a:srgbClr val="F26B43"/>
          </p15:clr>
        </p15:guide>
        <p15:guide id="8" pos="5568">
          <p15:clr>
            <a:srgbClr val="F26B43"/>
          </p15:clr>
        </p15:guide>
        <p15:guide id="9" pos="6408">
          <p15:clr>
            <a:srgbClr val="F26B43"/>
          </p15:clr>
        </p15:guide>
        <p15:guide id="10" pos="7272">
          <p15:clr>
            <a:srgbClr val="F26B43"/>
          </p15:clr>
        </p15:guide>
        <p15:guide id="11" orient="horz" pos="1704">
          <p15:clr>
            <a:srgbClr val="F26B43"/>
          </p15:clr>
        </p15:guide>
        <p15:guide id="12" orient="horz" pos="1224">
          <p15:clr>
            <a:srgbClr val="F26B43"/>
          </p15:clr>
        </p15:guide>
        <p15:guide id="13" orient="horz" pos="768">
          <p15:clr>
            <a:srgbClr val="F26B43"/>
          </p15:clr>
        </p15:guide>
        <p15:guide id="14" orient="horz" pos="288">
          <p15:clr>
            <a:srgbClr val="F26B43"/>
          </p15:clr>
        </p15:guide>
        <p15:guide id="15" orient="horz" pos="2616">
          <p15:clr>
            <a:srgbClr val="F26B43"/>
          </p15:clr>
        </p15:guide>
        <p15:guide id="16" orient="horz" pos="3096">
          <p15:clr>
            <a:srgbClr val="F26B43"/>
          </p15:clr>
        </p15:guide>
        <p15:guide id="17" orient="horz" pos="3552">
          <p15:clr>
            <a:srgbClr val="F26B43"/>
          </p15:clr>
        </p15:guide>
        <p15:guide id="18" orient="horz" pos="403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69992-55F2-7A4E-B004-3F21E2A5D28A}"/>
              </a:ext>
            </a:extLst>
          </p:cNvPr>
          <p:cNvSpPr>
            <a:spLocks noGrp="1"/>
          </p:cNvSpPr>
          <p:nvPr>
            <p:ph type="ctrTitle"/>
          </p:nvPr>
        </p:nvSpPr>
        <p:spPr/>
        <p:txBody>
          <a:bodyPr/>
          <a:lstStyle/>
          <a:p>
            <a:r>
              <a:rPr lang="en-US" dirty="0"/>
              <a:t>Unity in Purpose and Effort:</a:t>
            </a:r>
            <a:br>
              <a:rPr lang="en-US" dirty="0"/>
            </a:br>
            <a:r>
              <a:rPr lang="en-US" dirty="0"/>
              <a:t>Our Opportunity and Obligation</a:t>
            </a:r>
          </a:p>
        </p:txBody>
      </p:sp>
      <p:sp>
        <p:nvSpPr>
          <p:cNvPr id="3" name="Text Placeholder 2">
            <a:extLst>
              <a:ext uri="{FF2B5EF4-FFF2-40B4-BE49-F238E27FC236}">
                <a16:creationId xmlns:a16="http://schemas.microsoft.com/office/drawing/2014/main" id="{BB28E4AD-0439-BF45-9D2A-314D1C58E432}"/>
              </a:ext>
            </a:extLst>
          </p:cNvPr>
          <p:cNvSpPr>
            <a:spLocks noGrp="1"/>
          </p:cNvSpPr>
          <p:nvPr>
            <p:ph type="body" idx="1"/>
          </p:nvPr>
        </p:nvSpPr>
        <p:spPr>
          <a:xfrm>
            <a:off x="841512" y="5702008"/>
            <a:ext cx="10515600" cy="973112"/>
          </a:xfrm>
        </p:spPr>
        <p:txBody>
          <a:bodyPr/>
          <a:lstStyle/>
          <a:p>
            <a:r>
              <a:rPr lang="en-US" dirty="0">
                <a:latin typeface="Palatino" pitchFamily="2" charset="77"/>
                <a:ea typeface="Palatino" pitchFamily="2" charset="77"/>
              </a:rPr>
              <a:t>President Brian Holman </a:t>
            </a:r>
            <a:br>
              <a:rPr lang="en-US" dirty="0">
                <a:latin typeface="Palatino" pitchFamily="2" charset="77"/>
                <a:ea typeface="Palatino" pitchFamily="2" charset="77"/>
              </a:rPr>
            </a:br>
            <a:r>
              <a:rPr lang="en-US" sz="2000" dirty="0">
                <a:latin typeface="Palatino" pitchFamily="2" charset="77"/>
                <a:ea typeface="Palatino" pitchFamily="2" charset="77"/>
              </a:rPr>
              <a:t>Leadership Session, April 2022 Stake Conference, Provo West Stake</a:t>
            </a:r>
            <a:endParaRPr lang="en-US" dirty="0">
              <a:latin typeface="Palatino" pitchFamily="2" charset="77"/>
              <a:ea typeface="Palatino" pitchFamily="2" charset="77"/>
            </a:endParaRPr>
          </a:p>
        </p:txBody>
      </p:sp>
    </p:spTree>
    <p:extLst>
      <p:ext uri="{BB962C8B-B14F-4D97-AF65-F5344CB8AC3E}">
        <p14:creationId xmlns:p14="http://schemas.microsoft.com/office/powerpoint/2010/main" val="80127859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8C5ED2-8744-A2F0-EBBD-546EDCBCD067}"/>
              </a:ext>
            </a:extLst>
          </p:cNvPr>
          <p:cNvSpPr>
            <a:spLocks noGrp="1"/>
          </p:cNvSpPr>
          <p:nvPr>
            <p:ph type="title"/>
          </p:nvPr>
        </p:nvSpPr>
        <p:spPr>
          <a:xfrm>
            <a:off x="609600" y="457200"/>
            <a:ext cx="10934700" cy="6076335"/>
          </a:xfrm>
        </p:spPr>
        <p:txBody>
          <a:bodyPr anchor="t">
            <a:normAutofit/>
          </a:bodyPr>
          <a:lstStyle/>
          <a:p>
            <a:r>
              <a:rPr lang="en-US" sz="3200" i="1" dirty="0">
                <a:solidFill>
                  <a:schemeClr val="accent1"/>
                </a:solidFill>
                <a:latin typeface="Palatino" pitchFamily="2" charset="77"/>
                <a:ea typeface="Palatino" pitchFamily="2" charset="77"/>
              </a:rPr>
              <a:t> Councils operate differently in the Church than they do in other decision-making bodies. They are not governed by majority rule or best practice, and the leader does not make decisions on his or her own. When a question or need is brought to the council for consideration, council members are encouraged to speak honestly, both from their personal experience and from their positions as organization leaders.</a:t>
            </a:r>
          </a:p>
        </p:txBody>
      </p:sp>
    </p:spTree>
    <p:extLst>
      <p:ext uri="{BB962C8B-B14F-4D97-AF65-F5344CB8AC3E}">
        <p14:creationId xmlns:p14="http://schemas.microsoft.com/office/powerpoint/2010/main" val="3343474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8C5ED2-8744-A2F0-EBBD-546EDCBCD067}"/>
              </a:ext>
            </a:extLst>
          </p:cNvPr>
          <p:cNvSpPr>
            <a:spLocks noGrp="1"/>
          </p:cNvSpPr>
          <p:nvPr>
            <p:ph type="title"/>
          </p:nvPr>
        </p:nvSpPr>
        <p:spPr>
          <a:xfrm>
            <a:off x="609600" y="457200"/>
            <a:ext cx="10934700" cy="6076335"/>
          </a:xfrm>
        </p:spPr>
        <p:txBody>
          <a:bodyPr anchor="t">
            <a:normAutofit/>
          </a:bodyPr>
          <a:lstStyle/>
          <a:p>
            <a:r>
              <a:rPr lang="en-US" sz="3200" i="1" dirty="0">
                <a:solidFill>
                  <a:schemeClr val="accent1"/>
                </a:solidFill>
                <a:latin typeface="Palatino" pitchFamily="2" charset="77"/>
                <a:ea typeface="Palatino" pitchFamily="2" charset="77"/>
              </a:rPr>
              <a:t> Councils bring together the insight of people with diverse backgrounds, experience, and viewpoints. These differences strengthen the council, and everyone should feel safe to express his or her opinion in a spirit of love and kindness. Such expression is essential to the purpose of councils, so leaders should establish a climate in which every person is heard and every opinion valued. As council members listen, humbly consider others’ feelings, and seek to know Heavenly Father’s will, a spirit of inspiration and unity can prevail.</a:t>
            </a:r>
          </a:p>
        </p:txBody>
      </p:sp>
    </p:spTree>
    <p:extLst>
      <p:ext uri="{BB962C8B-B14F-4D97-AF65-F5344CB8AC3E}">
        <p14:creationId xmlns:p14="http://schemas.microsoft.com/office/powerpoint/2010/main" val="271626402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08C5ED2-8744-A2F0-EBBD-546EDCBCD067}"/>
              </a:ext>
            </a:extLst>
          </p:cNvPr>
          <p:cNvSpPr>
            <a:spLocks noGrp="1"/>
          </p:cNvSpPr>
          <p:nvPr>
            <p:ph type="title"/>
          </p:nvPr>
        </p:nvSpPr>
        <p:spPr>
          <a:xfrm>
            <a:off x="609600" y="457200"/>
            <a:ext cx="10934700" cy="6076335"/>
          </a:xfrm>
        </p:spPr>
        <p:txBody>
          <a:bodyPr anchor="t">
            <a:normAutofit fontScale="90000"/>
          </a:bodyPr>
          <a:lstStyle/>
          <a:p>
            <a:r>
              <a:rPr lang="en-US" sz="3200" i="1" dirty="0">
                <a:solidFill>
                  <a:schemeClr val="accent1"/>
                </a:solidFill>
                <a:latin typeface="Palatino" pitchFamily="2" charset="77"/>
                <a:ea typeface="Palatino" pitchFamily="2" charset="77"/>
              </a:rPr>
              <a:t> Church councils are most successful when all involved set aside personal preferences and seek to know the will of the Lord—when they follow Alma’s admonition: “Counsel with the Lord in all thy doings, and he will direct thee for good” (Alma 37:37).</a:t>
            </a:r>
            <a:br>
              <a:rPr lang="en-US" sz="3200" i="1" dirty="0">
                <a:solidFill>
                  <a:schemeClr val="accent1"/>
                </a:solidFill>
                <a:latin typeface="Palatino" pitchFamily="2" charset="77"/>
                <a:ea typeface="Palatino" pitchFamily="2" charset="77"/>
              </a:rPr>
            </a:br>
            <a:br>
              <a:rPr lang="en-US" sz="3200" i="1" dirty="0">
                <a:solidFill>
                  <a:schemeClr val="accent1"/>
                </a:solidFill>
                <a:latin typeface="Palatino" pitchFamily="2" charset="77"/>
                <a:ea typeface="Palatino" pitchFamily="2" charset="77"/>
              </a:rPr>
            </a:br>
            <a:r>
              <a:rPr lang="en-US" sz="3200" i="1" dirty="0">
                <a:solidFill>
                  <a:schemeClr val="accent1"/>
                </a:solidFill>
                <a:latin typeface="Palatino" pitchFamily="2" charset="77"/>
                <a:ea typeface="Palatino" pitchFamily="2" charset="77"/>
              </a:rPr>
              <a:t>The leader of the council does not decide how to resolve a question until he or she has heard the discussion. The leader encourages discussion without dominating it and asks questions and may ask particular council members for their suggestions. The leader listens carefully before making a decision. These discussions should foster a spirit of inspiration. After counseling with the group, the leader, following the inspiration of the Spirit, may make a decision or propose a course of action for the council to consider.</a:t>
            </a:r>
          </a:p>
        </p:txBody>
      </p:sp>
    </p:spTree>
    <p:extLst>
      <p:ext uri="{BB962C8B-B14F-4D97-AF65-F5344CB8AC3E}">
        <p14:creationId xmlns:p14="http://schemas.microsoft.com/office/powerpoint/2010/main" val="180939179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F1DA31-5DC5-98B2-154E-B9C092A6A35D}"/>
              </a:ext>
            </a:extLst>
          </p:cNvPr>
          <p:cNvSpPr>
            <a:spLocks noGrp="1"/>
          </p:cNvSpPr>
          <p:nvPr>
            <p:ph type="title"/>
          </p:nvPr>
        </p:nvSpPr>
        <p:spPr>
          <a:xfrm>
            <a:off x="0" y="84671"/>
            <a:ext cx="12192000" cy="570469"/>
          </a:xfrm>
        </p:spPr>
        <p:txBody>
          <a:bodyPr>
            <a:noAutofit/>
          </a:bodyPr>
          <a:lstStyle/>
          <a:p>
            <a:pPr algn="ctr"/>
            <a:r>
              <a:rPr lang="en-US" sz="3200" dirty="0"/>
              <a:t>Working </a:t>
            </a:r>
            <a:r>
              <a:rPr lang="en-US" sz="2800" dirty="0"/>
              <a:t>Together</a:t>
            </a:r>
            <a:r>
              <a:rPr lang="en-US" sz="3200" dirty="0"/>
              <a:t> in the Ward Council</a:t>
            </a:r>
            <a:br>
              <a:rPr lang="en-US" sz="3200" dirty="0"/>
            </a:br>
            <a:endParaRPr lang="en-US" sz="3200" dirty="0"/>
          </a:p>
        </p:txBody>
      </p:sp>
      <p:pic>
        <p:nvPicPr>
          <p:cNvPr id="8" name="2011-07-074-working-together-in-the-ward-council-720p-eng.mp4" descr="2011-07-074-working-together-in-the-ward-council-720p-eng.mp4">
            <a:hlinkClick r:id="" action="ppaction://media"/>
            <a:extLst>
              <a:ext uri="{FF2B5EF4-FFF2-40B4-BE49-F238E27FC236}">
                <a16:creationId xmlns:a16="http://schemas.microsoft.com/office/drawing/2014/main" id="{86D1F8F6-0777-880E-C1D0-D57850CF21FC}"/>
              </a:ext>
            </a:extLst>
          </p:cNvPr>
          <p:cNvPicPr>
            <a:picLocks noGrp="1" noChangeAspect="1"/>
          </p:cNvPicPr>
          <p:nvPr>
            <p:ph idx="1"/>
            <a:videoFile r:link="rId1"/>
            <p:extLst>
              <p:ext uri="{DAA4B4D4-6D71-4841-9C94-3DE7FCFB9230}">
                <p14:media xmlns:p14="http://schemas.microsoft.com/office/powerpoint/2010/main" r:embed="rId2">
                  <p14:trim end="95052.8994"/>
                </p14:media>
              </p:ext>
            </p:extLst>
          </p:nvPr>
        </p:nvPicPr>
        <p:blipFill>
          <a:blip r:embed="rId4"/>
          <a:stretch>
            <a:fillRect/>
          </a:stretch>
        </p:blipFill>
        <p:spPr>
          <a:xfrm>
            <a:off x="1050698" y="655140"/>
            <a:ext cx="10313987" cy="5801485"/>
          </a:xfrm>
        </p:spPr>
      </p:pic>
    </p:spTree>
    <p:extLst>
      <p:ext uri="{BB962C8B-B14F-4D97-AF65-F5344CB8AC3E}">
        <p14:creationId xmlns:p14="http://schemas.microsoft.com/office/powerpoint/2010/main" val="4177976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21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B7ABC3-0EBB-B425-3C64-EAC63231AC3B}"/>
              </a:ext>
            </a:extLst>
          </p:cNvPr>
          <p:cNvSpPr>
            <a:spLocks noGrp="1"/>
          </p:cNvSpPr>
          <p:nvPr>
            <p:ph idx="1"/>
          </p:nvPr>
        </p:nvSpPr>
        <p:spPr>
          <a:xfrm>
            <a:off x="499763" y="555171"/>
            <a:ext cx="11137066" cy="5924243"/>
          </a:xfrm>
        </p:spPr>
        <p:txBody>
          <a:bodyPr>
            <a:normAutofit/>
          </a:bodyPr>
          <a:lstStyle/>
          <a:p>
            <a:r>
              <a:rPr lang="en-US" b="0" dirty="0">
                <a:latin typeface="Palatino" pitchFamily="2" charset="77"/>
                <a:ea typeface="Palatino" pitchFamily="2" charset="77"/>
              </a:rPr>
              <a:t>Each leader </a:t>
            </a:r>
            <a:r>
              <a:rPr lang="en-US" b="0" i="1" dirty="0">
                <a:latin typeface="Palatino" pitchFamily="2" charset="77"/>
                <a:ea typeface="Palatino" pitchFamily="2" charset="77"/>
              </a:rPr>
              <a:t>knew the family</a:t>
            </a:r>
            <a:r>
              <a:rPr lang="en-US" b="0" dirty="0">
                <a:latin typeface="Palatino" pitchFamily="2" charset="77"/>
                <a:ea typeface="Palatino" pitchFamily="2" charset="77"/>
              </a:rPr>
              <a:t>, each </a:t>
            </a:r>
            <a:r>
              <a:rPr lang="en-US" b="0" i="1" dirty="0">
                <a:latin typeface="Palatino" pitchFamily="2" charset="77"/>
                <a:ea typeface="Palatino" pitchFamily="2" charset="77"/>
              </a:rPr>
              <a:t>felt a responsibility</a:t>
            </a:r>
            <a:r>
              <a:rPr lang="en-US" b="0" dirty="0">
                <a:latin typeface="Palatino" pitchFamily="2" charset="77"/>
                <a:ea typeface="Palatino" pitchFamily="2" charset="77"/>
              </a:rPr>
              <a:t> to help them, and </a:t>
            </a:r>
            <a:r>
              <a:rPr lang="en-US" b="0" i="1" dirty="0">
                <a:latin typeface="Palatino" pitchFamily="2" charset="77"/>
                <a:ea typeface="Palatino" pitchFamily="2" charset="77"/>
              </a:rPr>
              <a:t>each participated </a:t>
            </a:r>
            <a:r>
              <a:rPr lang="en-US" b="0" dirty="0">
                <a:latin typeface="Palatino" pitchFamily="2" charset="77"/>
                <a:ea typeface="Palatino" pitchFamily="2" charset="77"/>
              </a:rPr>
              <a:t>in the council discussion.</a:t>
            </a:r>
          </a:p>
          <a:p>
            <a:r>
              <a:rPr lang="en-US" b="0" dirty="0">
                <a:latin typeface="Palatino" pitchFamily="2" charset="77"/>
                <a:ea typeface="Palatino" pitchFamily="2" charset="77"/>
              </a:rPr>
              <a:t>They </a:t>
            </a:r>
            <a:r>
              <a:rPr lang="en-US" b="0" i="1" dirty="0">
                <a:latin typeface="Palatino" pitchFamily="2" charset="77"/>
                <a:ea typeface="Palatino" pitchFamily="2" charset="77"/>
              </a:rPr>
              <a:t>understood that most of the work </a:t>
            </a:r>
            <a:r>
              <a:rPr lang="en-US" b="0" dirty="0">
                <a:latin typeface="Palatino" pitchFamily="2" charset="77"/>
                <a:ea typeface="Palatino" pitchFamily="2" charset="77"/>
              </a:rPr>
              <a:t>to help the family would </a:t>
            </a:r>
            <a:r>
              <a:rPr lang="en-US" b="0" i="1" dirty="0">
                <a:latin typeface="Palatino" pitchFamily="2" charset="77"/>
                <a:ea typeface="Palatino" pitchFamily="2" charset="77"/>
              </a:rPr>
              <a:t>take place outside of the meeting</a:t>
            </a:r>
            <a:r>
              <a:rPr lang="en-US" b="0" dirty="0">
                <a:latin typeface="Palatino" pitchFamily="2" charset="77"/>
                <a:ea typeface="Palatino" pitchFamily="2" charset="77"/>
              </a:rPr>
              <a:t>.</a:t>
            </a:r>
          </a:p>
          <a:p>
            <a:r>
              <a:rPr lang="en-US" b="0" dirty="0">
                <a:latin typeface="Palatino" pitchFamily="2" charset="77"/>
                <a:ea typeface="Palatino" pitchFamily="2" charset="77"/>
              </a:rPr>
              <a:t>They also understood that they were </a:t>
            </a:r>
            <a:r>
              <a:rPr lang="en-US" b="0" i="1" dirty="0">
                <a:latin typeface="Palatino" pitchFamily="2" charset="77"/>
                <a:ea typeface="Palatino" pitchFamily="2" charset="77"/>
              </a:rPr>
              <a:t>expected to involve other quorum and auxiliary members</a:t>
            </a:r>
            <a:r>
              <a:rPr lang="en-US" b="0" dirty="0">
                <a:latin typeface="Palatino" pitchFamily="2" charset="77"/>
                <a:ea typeface="Palatino" pitchFamily="2" charset="77"/>
              </a:rPr>
              <a:t> in reaching out to serve the family.</a:t>
            </a:r>
          </a:p>
          <a:p>
            <a:r>
              <a:rPr lang="en-US" b="0" dirty="0">
                <a:latin typeface="Palatino" pitchFamily="2" charset="77"/>
                <a:ea typeface="Palatino" pitchFamily="2" charset="77"/>
              </a:rPr>
              <a:t>As they counselled together, they felt a spirit of unity.</a:t>
            </a:r>
          </a:p>
          <a:p>
            <a:r>
              <a:rPr lang="en-US" b="0" dirty="0">
                <a:latin typeface="Palatino" pitchFamily="2" charset="77"/>
                <a:ea typeface="Palatino" pitchFamily="2" charset="77"/>
              </a:rPr>
              <a:t>Through the </a:t>
            </a:r>
            <a:r>
              <a:rPr lang="en-US" b="0" i="1" dirty="0">
                <a:latin typeface="Palatino" pitchFamily="2" charset="77"/>
                <a:ea typeface="Palatino" pitchFamily="2" charset="77"/>
              </a:rPr>
              <a:t>influence of the Holy Ghost</a:t>
            </a:r>
            <a:r>
              <a:rPr lang="en-US" b="0" dirty="0">
                <a:latin typeface="Palatino" pitchFamily="2" charset="77"/>
                <a:ea typeface="Palatino" pitchFamily="2" charset="77"/>
              </a:rPr>
              <a:t>, they understood the needs of the family more clearly.</a:t>
            </a:r>
          </a:p>
          <a:p>
            <a:r>
              <a:rPr lang="en-US" b="0" dirty="0">
                <a:latin typeface="Palatino" pitchFamily="2" charset="77"/>
                <a:ea typeface="Palatino" pitchFamily="2" charset="77"/>
              </a:rPr>
              <a:t>After </a:t>
            </a:r>
            <a:r>
              <a:rPr lang="en-US" b="0" i="1" dirty="0">
                <a:latin typeface="Palatino" pitchFamily="2" charset="77"/>
                <a:ea typeface="Palatino" pitchFamily="2" charset="77"/>
              </a:rPr>
              <a:t>listening carefully </a:t>
            </a:r>
            <a:r>
              <a:rPr lang="en-US" b="0" dirty="0">
                <a:latin typeface="Palatino" pitchFamily="2" charset="77"/>
                <a:ea typeface="Palatino" pitchFamily="2" charset="77"/>
              </a:rPr>
              <a:t>to the inspired discussion, the bishop </a:t>
            </a:r>
            <a:r>
              <a:rPr lang="en-US" b="0" i="1" dirty="0">
                <a:latin typeface="Palatino" pitchFamily="2" charset="77"/>
                <a:ea typeface="Palatino" pitchFamily="2" charset="77"/>
              </a:rPr>
              <a:t>exercised priesthood keys and assigned leaders </a:t>
            </a:r>
            <a:r>
              <a:rPr lang="en-US" b="0" dirty="0">
                <a:latin typeface="Palatino" pitchFamily="2" charset="77"/>
                <a:ea typeface="Palatino" pitchFamily="2" charset="77"/>
              </a:rPr>
              <a:t>in the Sunday School, high priest group, and Relief Society to visit the family that week.</a:t>
            </a:r>
          </a:p>
        </p:txBody>
      </p:sp>
    </p:spTree>
    <p:extLst>
      <p:ext uri="{BB962C8B-B14F-4D97-AF65-F5344CB8AC3E}">
        <p14:creationId xmlns:p14="http://schemas.microsoft.com/office/powerpoint/2010/main" val="709827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B7ABC3-0EBB-B425-3C64-EAC63231AC3B}"/>
              </a:ext>
            </a:extLst>
          </p:cNvPr>
          <p:cNvSpPr>
            <a:spLocks noGrp="1"/>
          </p:cNvSpPr>
          <p:nvPr>
            <p:ph idx="1"/>
          </p:nvPr>
        </p:nvSpPr>
        <p:spPr>
          <a:xfrm>
            <a:off x="499763" y="489857"/>
            <a:ext cx="11137066" cy="5989557"/>
          </a:xfrm>
        </p:spPr>
        <p:txBody>
          <a:bodyPr>
            <a:normAutofit/>
          </a:bodyPr>
          <a:lstStyle/>
          <a:p>
            <a:r>
              <a:rPr lang="en-US" b="0" dirty="0">
                <a:latin typeface="Palatino" pitchFamily="2" charset="77"/>
                <a:ea typeface="Palatino" pitchFamily="2" charset="77"/>
              </a:rPr>
              <a:t>Because leaders </a:t>
            </a:r>
            <a:r>
              <a:rPr lang="en-US" b="0" i="1" dirty="0">
                <a:latin typeface="Palatino" pitchFamily="2" charset="77"/>
                <a:ea typeface="Palatino" pitchFamily="2" charset="77"/>
              </a:rPr>
              <a:t>worked together</a:t>
            </a:r>
            <a:r>
              <a:rPr lang="en-US" b="0" dirty="0">
                <a:latin typeface="Palatino" pitchFamily="2" charset="77"/>
                <a:ea typeface="Palatino" pitchFamily="2" charset="77"/>
              </a:rPr>
              <a:t>, much was accomplished.</a:t>
            </a:r>
          </a:p>
          <a:p>
            <a:r>
              <a:rPr lang="en-US" b="0" dirty="0">
                <a:latin typeface="Palatino" pitchFamily="2" charset="77"/>
                <a:ea typeface="Palatino" pitchFamily="2" charset="77"/>
              </a:rPr>
              <a:t>The Sunday School president helped the family begin studying the scriptures together.</a:t>
            </a:r>
          </a:p>
          <a:p>
            <a:r>
              <a:rPr lang="en-US" b="0" dirty="0">
                <a:latin typeface="Palatino" pitchFamily="2" charset="77"/>
                <a:ea typeface="Palatino" pitchFamily="2" charset="77"/>
              </a:rPr>
              <a:t>The high priest group leader taught the brother how to administer to his family.</a:t>
            </a:r>
          </a:p>
          <a:p>
            <a:r>
              <a:rPr lang="en-US" b="0" dirty="0">
                <a:latin typeface="Palatino" pitchFamily="2" charset="77"/>
                <a:ea typeface="Palatino" pitchFamily="2" charset="77"/>
              </a:rPr>
              <a:t>The Relief Society presidency learned of the family's urgent welfare needs and worked with the priesthood executive committee to address them.</a:t>
            </a:r>
          </a:p>
          <a:p>
            <a:r>
              <a:rPr lang="en-US" b="0" dirty="0">
                <a:latin typeface="Palatino" pitchFamily="2" charset="77"/>
                <a:ea typeface="Palatino" pitchFamily="2" charset="77"/>
              </a:rPr>
              <a:t>The </a:t>
            </a:r>
            <a:r>
              <a:rPr lang="en-US" b="0" i="1" dirty="0">
                <a:latin typeface="Palatino" pitchFamily="2" charset="77"/>
                <a:ea typeface="Palatino" pitchFamily="2" charset="77"/>
              </a:rPr>
              <a:t>ward council works together </a:t>
            </a:r>
            <a:r>
              <a:rPr lang="en-US" b="0" dirty="0">
                <a:latin typeface="Palatino" pitchFamily="2" charset="77"/>
                <a:ea typeface="Palatino" pitchFamily="2" charset="77"/>
              </a:rPr>
              <a:t>with </a:t>
            </a:r>
            <a:r>
              <a:rPr lang="en-US" b="0" i="1" dirty="0">
                <a:latin typeface="Palatino" pitchFamily="2" charset="77"/>
                <a:ea typeface="Palatino" pitchFamily="2" charset="77"/>
              </a:rPr>
              <a:t>each leader doing their part</a:t>
            </a:r>
            <a:r>
              <a:rPr lang="en-US" b="0" dirty="0">
                <a:latin typeface="Palatino" pitchFamily="2" charset="77"/>
                <a:ea typeface="Palatino" pitchFamily="2" charset="77"/>
              </a:rPr>
              <a:t>.</a:t>
            </a:r>
          </a:p>
          <a:p>
            <a:r>
              <a:rPr lang="en-US" b="0" dirty="0">
                <a:latin typeface="Palatino" pitchFamily="2" charset="77"/>
                <a:ea typeface="Palatino" pitchFamily="2" charset="77"/>
              </a:rPr>
              <a:t>After many months, hearts were softened and progress was made.</a:t>
            </a:r>
          </a:p>
        </p:txBody>
      </p:sp>
    </p:spTree>
    <p:extLst>
      <p:ext uri="{BB962C8B-B14F-4D97-AF65-F5344CB8AC3E}">
        <p14:creationId xmlns:p14="http://schemas.microsoft.com/office/powerpoint/2010/main" val="2216832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B7ABC3-0EBB-B425-3C64-EAC63231AC3B}"/>
              </a:ext>
            </a:extLst>
          </p:cNvPr>
          <p:cNvSpPr>
            <a:spLocks noGrp="1"/>
          </p:cNvSpPr>
          <p:nvPr>
            <p:ph idx="1"/>
          </p:nvPr>
        </p:nvSpPr>
        <p:spPr>
          <a:xfrm>
            <a:off x="499763" y="522515"/>
            <a:ext cx="11137066" cy="5956900"/>
          </a:xfrm>
        </p:spPr>
        <p:txBody>
          <a:bodyPr>
            <a:normAutofit/>
          </a:bodyPr>
          <a:lstStyle/>
          <a:p>
            <a:r>
              <a:rPr lang="en-US" b="0" dirty="0">
                <a:latin typeface="Palatino" pitchFamily="2" charset="77"/>
                <a:ea typeface="Palatino" pitchFamily="2" charset="77"/>
              </a:rPr>
              <a:t>When leaders labor together in the Lord's vineyard, much is accomplished.</a:t>
            </a:r>
          </a:p>
          <a:p>
            <a:r>
              <a:rPr lang="en-US" b="0" dirty="0">
                <a:latin typeface="Palatino" pitchFamily="2" charset="77"/>
                <a:ea typeface="Palatino" pitchFamily="2" charset="77"/>
              </a:rPr>
              <a:t>As they counsel about specific needs, make plans to meet those needs, and then carry out their plans working together in a spirit of love and unity, families and individuals are blessed.</a:t>
            </a:r>
          </a:p>
          <a:p>
            <a:r>
              <a:rPr lang="en-US" b="0" i="1" dirty="0">
                <a:latin typeface="Palatino" pitchFamily="2" charset="77"/>
                <a:ea typeface="Palatino" pitchFamily="2" charset="77"/>
              </a:rPr>
              <a:t>Because, when the Lord's servants work together, the Lord Himself also works with them</a:t>
            </a:r>
            <a:r>
              <a:rPr lang="en-US" b="0" dirty="0">
                <a:latin typeface="Palatino" pitchFamily="2" charset="77"/>
                <a:ea typeface="Palatino" pitchFamily="2" charset="77"/>
              </a:rPr>
              <a:t>.</a:t>
            </a:r>
          </a:p>
        </p:txBody>
      </p:sp>
    </p:spTree>
    <p:extLst>
      <p:ext uri="{BB962C8B-B14F-4D97-AF65-F5344CB8AC3E}">
        <p14:creationId xmlns:p14="http://schemas.microsoft.com/office/powerpoint/2010/main" val="4671254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B7ABC3-0EBB-B425-3C64-EAC63231AC3B}"/>
              </a:ext>
            </a:extLst>
          </p:cNvPr>
          <p:cNvSpPr>
            <a:spLocks noGrp="1"/>
          </p:cNvSpPr>
          <p:nvPr>
            <p:ph idx="1"/>
          </p:nvPr>
        </p:nvSpPr>
        <p:spPr>
          <a:xfrm>
            <a:off x="499763" y="424543"/>
            <a:ext cx="11137066" cy="6054871"/>
          </a:xfrm>
        </p:spPr>
        <p:txBody>
          <a:bodyPr>
            <a:normAutofit lnSpcReduction="10000"/>
          </a:bodyPr>
          <a:lstStyle/>
          <a:p>
            <a:r>
              <a:rPr lang="en-US" b="0" dirty="0">
                <a:latin typeface="Palatino" pitchFamily="2" charset="77"/>
                <a:ea typeface="Palatino" pitchFamily="2" charset="77"/>
              </a:rPr>
              <a:t>The leader listened carefully as council members from many organizations offered inspired ideas of how to help.</a:t>
            </a:r>
          </a:p>
          <a:p>
            <a:r>
              <a:rPr lang="en-US" b="0" dirty="0">
                <a:latin typeface="Palatino" pitchFamily="2" charset="77"/>
                <a:ea typeface="Palatino" pitchFamily="2" charset="77"/>
              </a:rPr>
              <a:t>The leaders sought the guidance of the Holy Ghost as they counselled together.</a:t>
            </a:r>
          </a:p>
          <a:p>
            <a:r>
              <a:rPr lang="en-US" b="0" dirty="0">
                <a:latin typeface="Palatino" pitchFamily="2" charset="77"/>
                <a:ea typeface="Palatino" pitchFamily="2" charset="77"/>
              </a:rPr>
              <a:t>When the bishop had heard everyone's inspired ideas, he exercised priesthood keys to assign specific leaders to take action.</a:t>
            </a:r>
          </a:p>
          <a:p>
            <a:r>
              <a:rPr lang="en-US" b="0" dirty="0">
                <a:latin typeface="Palatino" pitchFamily="2" charset="77"/>
                <a:ea typeface="Palatino" pitchFamily="2" charset="77"/>
              </a:rPr>
              <a:t>Those leaders worked together to fulfill their assignments and minister to the family over an extended period of time.</a:t>
            </a:r>
          </a:p>
          <a:p>
            <a:r>
              <a:rPr lang="en-US" b="0" dirty="0">
                <a:latin typeface="Palatino" pitchFamily="2" charset="77"/>
                <a:ea typeface="Palatino" pitchFamily="2" charset="77"/>
              </a:rPr>
              <a:t>At each council meeting, they reported back on their efforts.</a:t>
            </a:r>
          </a:p>
          <a:p>
            <a:r>
              <a:rPr lang="en-US" b="0" dirty="0">
                <a:latin typeface="Palatino" pitchFamily="2" charset="77"/>
                <a:ea typeface="Palatino" pitchFamily="2" charset="77"/>
              </a:rPr>
              <a:t>As you consider your role as a member of the ward council, you may want to ask yourself, </a:t>
            </a:r>
            <a:r>
              <a:rPr lang="en-US" b="0" i="1" dirty="0">
                <a:latin typeface="Palatino" pitchFamily="2" charset="77"/>
                <a:ea typeface="Palatino" pitchFamily="2" charset="77"/>
              </a:rPr>
              <a:t>“How can I improve my spiritual preparation for our council meetings?  How can we better work together across organizations to bless the members of our ward?” </a:t>
            </a:r>
          </a:p>
        </p:txBody>
      </p:sp>
    </p:spTree>
    <p:extLst>
      <p:ext uri="{BB962C8B-B14F-4D97-AF65-F5344CB8AC3E}">
        <p14:creationId xmlns:p14="http://schemas.microsoft.com/office/powerpoint/2010/main" val="233161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10;&#10;Description automatically generated">
            <a:extLst>
              <a:ext uri="{FF2B5EF4-FFF2-40B4-BE49-F238E27FC236}">
                <a16:creationId xmlns:a16="http://schemas.microsoft.com/office/drawing/2014/main" id="{5952233F-EF01-B946-822B-502C8A9AD70D}"/>
              </a:ext>
            </a:extLst>
          </p:cNvPr>
          <p:cNvPicPr>
            <a:picLocks noChangeAspect="1"/>
          </p:cNvPicPr>
          <p:nvPr/>
        </p:nvPicPr>
        <p:blipFill>
          <a:blip r:embed="rId2"/>
          <a:stretch>
            <a:fillRect/>
          </a:stretch>
        </p:blipFill>
        <p:spPr>
          <a:xfrm>
            <a:off x="4572940" y="207818"/>
            <a:ext cx="3256195" cy="6442364"/>
          </a:xfrm>
          <a:prstGeom prst="rect">
            <a:avLst/>
          </a:prstGeom>
        </p:spPr>
      </p:pic>
    </p:spTree>
    <p:extLst>
      <p:ext uri="{BB962C8B-B14F-4D97-AF65-F5344CB8AC3E}">
        <p14:creationId xmlns:p14="http://schemas.microsoft.com/office/powerpoint/2010/main" val="250781952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F092C18-6EB5-4B5D-672B-D515A4DC9298}"/>
              </a:ext>
            </a:extLst>
          </p:cNvPr>
          <p:cNvSpPr>
            <a:spLocks noGrp="1"/>
          </p:cNvSpPr>
          <p:nvPr>
            <p:ph type="title"/>
          </p:nvPr>
        </p:nvSpPr>
        <p:spPr>
          <a:xfrm>
            <a:off x="228601" y="378586"/>
            <a:ext cx="11734800" cy="769662"/>
          </a:xfrm>
        </p:spPr>
        <p:txBody>
          <a:bodyPr>
            <a:noAutofit/>
          </a:bodyPr>
          <a:lstStyle/>
          <a:p>
            <a:pPr algn="ctr"/>
            <a:r>
              <a:rPr lang="en-US" sz="3200" i="1" dirty="0">
                <a:latin typeface="Palatino" pitchFamily="2" charset="77"/>
                <a:ea typeface="Palatino" pitchFamily="2" charset="77"/>
              </a:rPr>
              <a:t>“Be ye not unequally yoked together”—</a:t>
            </a:r>
            <a:r>
              <a:rPr lang="en-US" sz="3200" dirty="0"/>
              <a:t>2 Corinthians 6:14</a:t>
            </a:r>
          </a:p>
        </p:txBody>
      </p:sp>
      <p:pic>
        <p:nvPicPr>
          <p:cNvPr id="8" name="2013-10-1111-equally-yoked-together-360p-eng.mp4" descr="2013-10-1111-equally-yoked-together-360p-eng.mp4">
            <a:hlinkClick r:id="" action="ppaction://media"/>
            <a:extLst>
              <a:ext uri="{FF2B5EF4-FFF2-40B4-BE49-F238E27FC236}">
                <a16:creationId xmlns:a16="http://schemas.microsoft.com/office/drawing/2014/main" id="{A3A98019-BDE9-B69E-46BD-ED397B8506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561772" y="1241798"/>
            <a:ext cx="6882517" cy="5161416"/>
          </a:xfrm>
        </p:spPr>
      </p:pic>
    </p:spTree>
    <p:extLst>
      <p:ext uri="{BB962C8B-B14F-4D97-AF65-F5344CB8AC3E}">
        <p14:creationId xmlns:p14="http://schemas.microsoft.com/office/powerpoint/2010/main" val="24786033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47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96E42CA-EF8B-EC44-82C4-D48FEEF5DFBC}"/>
              </a:ext>
            </a:extLst>
          </p:cNvPr>
          <p:cNvPicPr>
            <a:picLocks noGrp="1" noChangeAspect="1"/>
          </p:cNvPicPr>
          <p:nvPr>
            <p:ph type="pic" sz="quarter" idx="10"/>
          </p:nvPr>
        </p:nvPicPr>
        <p:blipFill>
          <a:blip r:embed="rId3"/>
          <a:srcRect l="18981" r="18981"/>
          <a:stretch/>
        </p:blipFill>
        <p:spPr>
          <a:xfrm>
            <a:off x="6096000" y="10"/>
            <a:ext cx="6096000" cy="6857990"/>
          </a:xfrm>
          <a:noFill/>
        </p:spPr>
      </p:pic>
      <p:sp>
        <p:nvSpPr>
          <p:cNvPr id="4" name="Date Placeholder 3" hidden="1">
            <a:extLst>
              <a:ext uri="{FF2B5EF4-FFF2-40B4-BE49-F238E27FC236}">
                <a16:creationId xmlns:a16="http://schemas.microsoft.com/office/drawing/2014/main" id="{36B8443B-EE66-1544-9043-A85E38C0CA0D}"/>
              </a:ext>
            </a:extLst>
          </p:cNvPr>
          <p:cNvSpPr>
            <a:spLocks noGrp="1"/>
          </p:cNvSpPr>
          <p:nvPr>
            <p:ph type="dt" sz="half" idx="4294967295"/>
          </p:nvPr>
        </p:nvSpPr>
        <p:spPr>
          <a:xfrm>
            <a:off x="0" y="5954713"/>
            <a:ext cx="4930775" cy="511175"/>
          </a:xfrm>
          <a:prstGeom prst="rect">
            <a:avLst/>
          </a:prstGeom>
        </p:spPr>
        <p:txBody>
          <a:bodyPr/>
          <a:lstStyle/>
          <a:p>
            <a:pPr>
              <a:spcAft>
                <a:spcPts val="600"/>
              </a:spcAft>
            </a:pPr>
            <a:r>
              <a:rPr lang="en-US">
                <a:latin typeface="Arial Regular" charset="0"/>
                <a:ea typeface="Arial Regular" charset="0"/>
                <a:cs typeface="Arial Regular" charset="0"/>
              </a:rPr>
              <a:t>Department Goes Here  Confidential—for headquarters use only  </a:t>
            </a:r>
          </a:p>
          <a:p>
            <a:pPr>
              <a:spcAft>
                <a:spcPts val="600"/>
              </a:spcAft>
            </a:pPr>
            <a:r>
              <a:rPr lang="en-US">
                <a:latin typeface="Arial Regular" charset="0"/>
                <a:ea typeface="Arial Regular" charset="0"/>
                <a:cs typeface="Arial Regular" charset="0"/>
              </a:rPr>
              <a:t>© 2018 by Intellectual Reserve, Inc. All Rights Reserved. PD#88888888</a:t>
            </a:r>
          </a:p>
        </p:txBody>
      </p:sp>
      <p:sp>
        <p:nvSpPr>
          <p:cNvPr id="12" name="Content Placeholder 11">
            <a:extLst>
              <a:ext uri="{FF2B5EF4-FFF2-40B4-BE49-F238E27FC236}">
                <a16:creationId xmlns:a16="http://schemas.microsoft.com/office/drawing/2014/main" id="{B31233DD-81E8-A042-843D-51C67ECA2B41}"/>
              </a:ext>
            </a:extLst>
          </p:cNvPr>
          <p:cNvSpPr>
            <a:spLocks noGrp="1"/>
          </p:cNvSpPr>
          <p:nvPr>
            <p:ph idx="1"/>
          </p:nvPr>
        </p:nvSpPr>
        <p:spPr>
          <a:xfrm>
            <a:off x="505789" y="381000"/>
            <a:ext cx="5082211" cy="5739309"/>
          </a:xfrm>
        </p:spPr>
        <p:txBody>
          <a:bodyPr>
            <a:normAutofit/>
          </a:bodyPr>
          <a:lstStyle/>
          <a:p>
            <a:pPr marL="0" indent="0">
              <a:buNone/>
            </a:pPr>
            <a:r>
              <a:rPr lang="en-US" sz="4800" b="0" i="1" dirty="0">
                <a:latin typeface="Palatino" pitchFamily="2" charset="77"/>
                <a:ea typeface="Palatino" pitchFamily="2" charset="77"/>
              </a:rPr>
              <a:t>In what ways can we be unequally yoked as ward councils, stake councils, or presidencies?</a:t>
            </a:r>
            <a:br>
              <a:rPr lang="en-US" sz="4800" b="0" i="1" dirty="0">
                <a:latin typeface="Palatino" pitchFamily="2" charset="77"/>
                <a:ea typeface="Palatino" pitchFamily="2" charset="77"/>
              </a:rPr>
            </a:br>
            <a:br>
              <a:rPr lang="en-US" sz="4800" b="0" i="1" dirty="0">
                <a:latin typeface="Palatino" pitchFamily="2" charset="77"/>
                <a:ea typeface="Palatino" pitchFamily="2" charset="77"/>
              </a:rPr>
            </a:br>
            <a:endParaRPr lang="en-US" b="0" dirty="0"/>
          </a:p>
          <a:p>
            <a:endParaRPr lang="en-US" dirty="0"/>
          </a:p>
        </p:txBody>
      </p:sp>
    </p:spTree>
    <p:extLst>
      <p:ext uri="{BB962C8B-B14F-4D97-AF65-F5344CB8AC3E}">
        <p14:creationId xmlns:p14="http://schemas.microsoft.com/office/powerpoint/2010/main" val="271983581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57D4B62-4AED-AC20-986C-15083E037138}"/>
              </a:ext>
            </a:extLst>
          </p:cNvPr>
          <p:cNvGrpSpPr/>
          <p:nvPr/>
        </p:nvGrpSpPr>
        <p:grpSpPr>
          <a:xfrm>
            <a:off x="6074228" y="850008"/>
            <a:ext cx="6041573" cy="2743200"/>
            <a:chOff x="6074228" y="588752"/>
            <a:chExt cx="6041573" cy="2743200"/>
          </a:xfrm>
        </p:grpSpPr>
        <p:grpSp>
          <p:nvGrpSpPr>
            <p:cNvPr id="26" name="Group 25">
              <a:extLst>
                <a:ext uri="{FF2B5EF4-FFF2-40B4-BE49-F238E27FC236}">
                  <a16:creationId xmlns:a16="http://schemas.microsoft.com/office/drawing/2014/main" id="{C0A965A6-434A-459E-787A-547EEE5B1711}"/>
                </a:ext>
              </a:extLst>
            </p:cNvPr>
            <p:cNvGrpSpPr/>
            <p:nvPr/>
          </p:nvGrpSpPr>
          <p:grpSpPr>
            <a:xfrm>
              <a:off x="6074228" y="588752"/>
              <a:ext cx="3657600" cy="2743200"/>
              <a:chOff x="6074228" y="588752"/>
              <a:chExt cx="3657600" cy="2743200"/>
            </a:xfrm>
          </p:grpSpPr>
          <p:pic>
            <p:nvPicPr>
              <p:cNvPr id="7" name="Picture 6">
                <a:extLst>
                  <a:ext uri="{FF2B5EF4-FFF2-40B4-BE49-F238E27FC236}">
                    <a16:creationId xmlns:a16="http://schemas.microsoft.com/office/drawing/2014/main" id="{AB8D7607-06D0-247E-2B5F-3EAEBC964DAE}"/>
                  </a:ext>
                </a:extLst>
              </p:cNvPr>
              <p:cNvPicPr>
                <a:picLocks noChangeAspect="1"/>
              </p:cNvPicPr>
              <p:nvPr/>
            </p:nvPicPr>
            <p:blipFill>
              <a:blip r:embed="rId2"/>
              <a:stretch>
                <a:fillRect/>
              </a:stretch>
            </p:blipFill>
            <p:spPr>
              <a:xfrm>
                <a:off x="6074228" y="588752"/>
                <a:ext cx="3657600" cy="2743200"/>
              </a:xfrm>
              <a:prstGeom prst="rect">
                <a:avLst/>
              </a:prstGeom>
              <a:ln>
                <a:noFill/>
              </a:ln>
              <a:effectLst>
                <a:softEdge rad="112500"/>
              </a:effectLst>
            </p:spPr>
          </p:pic>
          <p:pic>
            <p:nvPicPr>
              <p:cNvPr id="14" name="Graphic 13" descr="No sign with solid fill">
                <a:extLst>
                  <a:ext uri="{FF2B5EF4-FFF2-40B4-BE49-F238E27FC236}">
                    <a16:creationId xmlns:a16="http://schemas.microsoft.com/office/drawing/2014/main" id="{004608C5-C891-D5C5-73FE-AC976A6808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73886" y="2514601"/>
                <a:ext cx="642257" cy="642257"/>
              </a:xfrm>
              <a:prstGeom prst="rect">
                <a:avLst/>
              </a:prstGeom>
            </p:spPr>
          </p:pic>
          <p:sp>
            <p:nvSpPr>
              <p:cNvPr id="19" name="TextBox 18">
                <a:extLst>
                  <a:ext uri="{FF2B5EF4-FFF2-40B4-BE49-F238E27FC236}">
                    <a16:creationId xmlns:a16="http://schemas.microsoft.com/office/drawing/2014/main" id="{6A30F1B3-8F95-9943-1177-67390F62FFBE}"/>
                  </a:ext>
                </a:extLst>
              </p:cNvPr>
              <p:cNvSpPr txBox="1"/>
              <p:nvPr/>
            </p:nvSpPr>
            <p:spPr>
              <a:xfrm>
                <a:off x="6193970" y="718457"/>
                <a:ext cx="3025187" cy="369332"/>
              </a:xfrm>
              <a:prstGeom prst="rect">
                <a:avLst/>
              </a:prstGeom>
              <a:noFill/>
            </p:spPr>
            <p:txBody>
              <a:bodyPr wrap="none" rtlCol="0">
                <a:spAutoFit/>
              </a:bodyPr>
              <a:lstStyle/>
              <a:p>
                <a:r>
                  <a:rPr lang="en-US" b="1" dirty="0">
                    <a:solidFill>
                      <a:schemeClr val="bg1"/>
                    </a:solidFill>
                    <a:latin typeface="Palatino" pitchFamily="2" charset="77"/>
                    <a:ea typeface="Palatino" pitchFamily="2" charset="77"/>
                  </a:rPr>
                  <a:t>Moving Ahead and Falling</a:t>
                </a:r>
              </a:p>
            </p:txBody>
          </p:sp>
        </p:grpSp>
        <p:sp>
          <p:nvSpPr>
            <p:cNvPr id="22" name="TextBox 21">
              <a:extLst>
                <a:ext uri="{FF2B5EF4-FFF2-40B4-BE49-F238E27FC236}">
                  <a16:creationId xmlns:a16="http://schemas.microsoft.com/office/drawing/2014/main" id="{44E258A3-0EE3-8842-BE74-FFB7C4EE8730}"/>
                </a:ext>
              </a:extLst>
            </p:cNvPr>
            <p:cNvSpPr txBox="1"/>
            <p:nvPr/>
          </p:nvSpPr>
          <p:spPr>
            <a:xfrm>
              <a:off x="9764487" y="1591271"/>
              <a:ext cx="2351314" cy="1077218"/>
            </a:xfrm>
            <a:prstGeom prst="rect">
              <a:avLst/>
            </a:prstGeom>
            <a:noFill/>
          </p:spPr>
          <p:txBody>
            <a:bodyPr wrap="square" rtlCol="0">
              <a:spAutoFit/>
            </a:bodyPr>
            <a:lstStyle/>
            <a:p>
              <a:r>
                <a:rPr lang="en-US" sz="1600" b="1" dirty="0">
                  <a:solidFill>
                    <a:schemeClr val="bg1"/>
                  </a:solidFill>
                  <a:latin typeface="Palatino" pitchFamily="2" charset="77"/>
                  <a:ea typeface="Palatino" pitchFamily="2" charset="77"/>
                </a:rPr>
                <a:t>Leaders try to do it all themselves and get burned out. Progress is</a:t>
              </a:r>
              <a:br>
                <a:rPr lang="en-US" sz="1600" b="1" dirty="0">
                  <a:solidFill>
                    <a:schemeClr val="bg1"/>
                  </a:solidFill>
                  <a:latin typeface="Palatino" pitchFamily="2" charset="77"/>
                  <a:ea typeface="Palatino" pitchFamily="2" charset="77"/>
                </a:rPr>
              </a:br>
              <a:r>
                <a:rPr lang="en-US" sz="1600" b="1" dirty="0">
                  <a:solidFill>
                    <a:schemeClr val="bg1"/>
                  </a:solidFill>
                  <a:latin typeface="Palatino" pitchFamily="2" charset="77"/>
                  <a:ea typeface="Palatino" pitchFamily="2" charset="77"/>
                </a:rPr>
                <a:t>stopped.</a:t>
              </a:r>
            </a:p>
          </p:txBody>
        </p:sp>
      </p:grpSp>
      <p:grpSp>
        <p:nvGrpSpPr>
          <p:cNvPr id="28" name="Group 27">
            <a:extLst>
              <a:ext uri="{FF2B5EF4-FFF2-40B4-BE49-F238E27FC236}">
                <a16:creationId xmlns:a16="http://schemas.microsoft.com/office/drawing/2014/main" id="{58F22823-F9B7-B00F-76F2-822B8F92423B}"/>
              </a:ext>
            </a:extLst>
          </p:cNvPr>
          <p:cNvGrpSpPr/>
          <p:nvPr/>
        </p:nvGrpSpPr>
        <p:grpSpPr>
          <a:xfrm>
            <a:off x="114135" y="3852618"/>
            <a:ext cx="5731497" cy="2743200"/>
            <a:chOff x="114135" y="3591362"/>
            <a:chExt cx="5731497" cy="2743200"/>
          </a:xfrm>
        </p:grpSpPr>
        <p:pic>
          <p:nvPicPr>
            <p:cNvPr id="8" name="Picture 7">
              <a:extLst>
                <a:ext uri="{FF2B5EF4-FFF2-40B4-BE49-F238E27FC236}">
                  <a16:creationId xmlns:a16="http://schemas.microsoft.com/office/drawing/2014/main" id="{917BFC36-C825-B3E9-C537-B62DA1EAF921}"/>
                </a:ext>
              </a:extLst>
            </p:cNvPr>
            <p:cNvPicPr>
              <a:picLocks noChangeAspect="1"/>
            </p:cNvPicPr>
            <p:nvPr/>
          </p:nvPicPr>
          <p:blipFill>
            <a:blip r:embed="rId5"/>
            <a:stretch>
              <a:fillRect/>
            </a:stretch>
          </p:blipFill>
          <p:spPr>
            <a:xfrm>
              <a:off x="2188032" y="3591362"/>
              <a:ext cx="3657600" cy="2743200"/>
            </a:xfrm>
            <a:prstGeom prst="rect">
              <a:avLst/>
            </a:prstGeom>
            <a:ln>
              <a:noFill/>
            </a:ln>
            <a:effectLst>
              <a:softEdge rad="112500"/>
            </a:effectLst>
          </p:spPr>
        </p:pic>
        <p:pic>
          <p:nvPicPr>
            <p:cNvPr id="15" name="Graphic 14" descr="No sign with solid fill">
              <a:extLst>
                <a:ext uri="{FF2B5EF4-FFF2-40B4-BE49-F238E27FC236}">
                  <a16:creationId xmlns:a16="http://schemas.microsoft.com/office/drawing/2014/main" id="{0DF054D6-5580-ACC4-AA17-77680FCA71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20343" y="5497287"/>
              <a:ext cx="642257" cy="642257"/>
            </a:xfrm>
            <a:prstGeom prst="rect">
              <a:avLst/>
            </a:prstGeom>
          </p:spPr>
        </p:pic>
        <p:sp>
          <p:nvSpPr>
            <p:cNvPr id="21" name="TextBox 20">
              <a:extLst>
                <a:ext uri="{FF2B5EF4-FFF2-40B4-BE49-F238E27FC236}">
                  <a16:creationId xmlns:a16="http://schemas.microsoft.com/office/drawing/2014/main" id="{3E3E9919-58E2-65EE-AD6D-A5030B0C45F1}"/>
                </a:ext>
              </a:extLst>
            </p:cNvPr>
            <p:cNvSpPr txBox="1"/>
            <p:nvPr/>
          </p:nvSpPr>
          <p:spPr>
            <a:xfrm>
              <a:off x="2318657" y="3753272"/>
              <a:ext cx="1883849" cy="646331"/>
            </a:xfrm>
            <a:prstGeom prst="rect">
              <a:avLst/>
            </a:prstGeom>
            <a:noFill/>
          </p:spPr>
          <p:txBody>
            <a:bodyPr wrap="none" rtlCol="0">
              <a:spAutoFit/>
            </a:bodyPr>
            <a:lstStyle/>
            <a:p>
              <a:r>
                <a:rPr lang="en-US" b="1" dirty="0">
                  <a:solidFill>
                    <a:schemeClr val="bg1"/>
                  </a:solidFill>
                  <a:latin typeface="Palatino" pitchFamily="2" charset="77"/>
                  <a:ea typeface="Palatino" pitchFamily="2" charset="77"/>
                </a:rPr>
                <a:t>Moving Ahead, </a:t>
              </a:r>
              <a:br>
                <a:rPr lang="en-US" b="1" dirty="0">
                  <a:solidFill>
                    <a:schemeClr val="bg1"/>
                  </a:solidFill>
                  <a:latin typeface="Palatino" pitchFamily="2" charset="77"/>
                  <a:ea typeface="Palatino" pitchFamily="2" charset="77"/>
                </a:rPr>
              </a:br>
              <a:r>
                <a:rPr lang="en-US" b="1" dirty="0">
                  <a:solidFill>
                    <a:schemeClr val="bg1"/>
                  </a:solidFill>
                  <a:latin typeface="Palatino" pitchFamily="2" charset="77"/>
                  <a:ea typeface="Palatino" pitchFamily="2" charset="77"/>
                </a:rPr>
                <a:t>Slow Progress</a:t>
              </a:r>
            </a:p>
          </p:txBody>
        </p:sp>
        <p:sp>
          <p:nvSpPr>
            <p:cNvPr id="23" name="TextBox 22">
              <a:extLst>
                <a:ext uri="{FF2B5EF4-FFF2-40B4-BE49-F238E27FC236}">
                  <a16:creationId xmlns:a16="http://schemas.microsoft.com/office/drawing/2014/main" id="{8F725754-84D3-E44A-1A1E-463E40E88757}"/>
                </a:ext>
              </a:extLst>
            </p:cNvPr>
            <p:cNvSpPr txBox="1"/>
            <p:nvPr/>
          </p:nvSpPr>
          <p:spPr>
            <a:xfrm>
              <a:off x="114135" y="4130867"/>
              <a:ext cx="2024913" cy="1569660"/>
            </a:xfrm>
            <a:prstGeom prst="rect">
              <a:avLst/>
            </a:prstGeom>
            <a:noFill/>
          </p:spPr>
          <p:txBody>
            <a:bodyPr wrap="square" rtlCol="0">
              <a:spAutoFit/>
            </a:bodyPr>
            <a:lstStyle/>
            <a:p>
              <a:r>
                <a:rPr lang="en-US" sz="1600" b="1" dirty="0">
                  <a:solidFill>
                    <a:schemeClr val="bg1"/>
                  </a:solidFill>
                  <a:latin typeface="Palatino" pitchFamily="2" charset="77"/>
                  <a:ea typeface="Palatino" pitchFamily="2" charset="77"/>
                </a:rPr>
                <a:t>Leader tries to do  it all themselves without fully engaging other council members. Limits potential.</a:t>
              </a:r>
            </a:p>
          </p:txBody>
        </p:sp>
      </p:grpSp>
      <p:grpSp>
        <p:nvGrpSpPr>
          <p:cNvPr id="25" name="Group 24">
            <a:extLst>
              <a:ext uri="{FF2B5EF4-FFF2-40B4-BE49-F238E27FC236}">
                <a16:creationId xmlns:a16="http://schemas.microsoft.com/office/drawing/2014/main" id="{88F27010-D6EA-F139-263B-B6972EF628E5}"/>
              </a:ext>
            </a:extLst>
          </p:cNvPr>
          <p:cNvGrpSpPr/>
          <p:nvPr/>
        </p:nvGrpSpPr>
        <p:grpSpPr>
          <a:xfrm>
            <a:off x="152241" y="850008"/>
            <a:ext cx="5671618" cy="2743200"/>
            <a:chOff x="152241" y="588752"/>
            <a:chExt cx="5671618" cy="2743200"/>
          </a:xfrm>
        </p:grpSpPr>
        <p:pic>
          <p:nvPicPr>
            <p:cNvPr id="6" name="Picture 5">
              <a:extLst>
                <a:ext uri="{FF2B5EF4-FFF2-40B4-BE49-F238E27FC236}">
                  <a16:creationId xmlns:a16="http://schemas.microsoft.com/office/drawing/2014/main" id="{EAD753C8-B943-C154-4832-C6C2EE4FA86F}"/>
                </a:ext>
              </a:extLst>
            </p:cNvPr>
            <p:cNvPicPr>
              <a:picLocks noChangeAspect="1"/>
            </p:cNvPicPr>
            <p:nvPr/>
          </p:nvPicPr>
          <p:blipFill>
            <a:blip r:embed="rId6"/>
            <a:stretch>
              <a:fillRect/>
            </a:stretch>
          </p:blipFill>
          <p:spPr>
            <a:xfrm>
              <a:off x="2166259" y="588752"/>
              <a:ext cx="3657600" cy="2743200"/>
            </a:xfrm>
            <a:prstGeom prst="rect">
              <a:avLst/>
            </a:prstGeom>
            <a:ln>
              <a:noFill/>
            </a:ln>
            <a:effectLst>
              <a:softEdge rad="112500"/>
            </a:effectLst>
          </p:spPr>
        </p:pic>
        <p:pic>
          <p:nvPicPr>
            <p:cNvPr id="13" name="Graphic 12" descr="No sign with solid fill">
              <a:extLst>
                <a:ext uri="{FF2B5EF4-FFF2-40B4-BE49-F238E27FC236}">
                  <a16:creationId xmlns:a16="http://schemas.microsoft.com/office/drawing/2014/main" id="{3A66871D-8785-EAC6-E19B-3CF4966D14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3886" y="2514601"/>
              <a:ext cx="642257" cy="642257"/>
            </a:xfrm>
            <a:prstGeom prst="rect">
              <a:avLst/>
            </a:prstGeom>
          </p:spPr>
        </p:pic>
        <p:sp>
          <p:nvSpPr>
            <p:cNvPr id="18" name="TextBox 17">
              <a:extLst>
                <a:ext uri="{FF2B5EF4-FFF2-40B4-BE49-F238E27FC236}">
                  <a16:creationId xmlns:a16="http://schemas.microsoft.com/office/drawing/2014/main" id="{0DF4F12F-BB24-10B4-4C59-2AE62672BB58}"/>
                </a:ext>
              </a:extLst>
            </p:cNvPr>
            <p:cNvSpPr txBox="1"/>
            <p:nvPr/>
          </p:nvSpPr>
          <p:spPr>
            <a:xfrm>
              <a:off x="2285999" y="718457"/>
              <a:ext cx="1943802" cy="369332"/>
            </a:xfrm>
            <a:prstGeom prst="rect">
              <a:avLst/>
            </a:prstGeom>
            <a:noFill/>
          </p:spPr>
          <p:txBody>
            <a:bodyPr wrap="none" rtlCol="0">
              <a:spAutoFit/>
            </a:bodyPr>
            <a:lstStyle/>
            <a:p>
              <a:r>
                <a:rPr lang="en-US" b="1" dirty="0">
                  <a:solidFill>
                    <a:schemeClr val="bg1"/>
                  </a:solidFill>
                  <a:latin typeface="Palatino" pitchFamily="2" charset="77"/>
                  <a:ea typeface="Palatino" pitchFamily="2" charset="77"/>
                </a:rPr>
                <a:t>Wrong Direction</a:t>
              </a:r>
            </a:p>
          </p:txBody>
        </p:sp>
        <p:sp>
          <p:nvSpPr>
            <p:cNvPr id="24" name="TextBox 23">
              <a:extLst>
                <a:ext uri="{FF2B5EF4-FFF2-40B4-BE49-F238E27FC236}">
                  <a16:creationId xmlns:a16="http://schemas.microsoft.com/office/drawing/2014/main" id="{095D2213-F0CE-D9A0-1359-9B620DA44D3D}"/>
                </a:ext>
              </a:extLst>
            </p:cNvPr>
            <p:cNvSpPr txBox="1"/>
            <p:nvPr/>
          </p:nvSpPr>
          <p:spPr>
            <a:xfrm>
              <a:off x="152241" y="1163067"/>
              <a:ext cx="2024913" cy="1569660"/>
            </a:xfrm>
            <a:prstGeom prst="rect">
              <a:avLst/>
            </a:prstGeom>
            <a:noFill/>
          </p:spPr>
          <p:txBody>
            <a:bodyPr wrap="square" rtlCol="0">
              <a:spAutoFit/>
            </a:bodyPr>
            <a:lstStyle/>
            <a:p>
              <a:r>
                <a:rPr lang="en-US" sz="1600" b="1" dirty="0">
                  <a:solidFill>
                    <a:schemeClr val="bg1"/>
                  </a:solidFill>
                  <a:latin typeface="Palatino" pitchFamily="2" charset="77"/>
                  <a:ea typeface="Palatino" pitchFamily="2" charset="77"/>
                </a:rPr>
                <a:t>Council focuses on</a:t>
              </a:r>
              <a:br>
                <a:rPr lang="en-US" sz="1600" b="1" dirty="0">
                  <a:solidFill>
                    <a:schemeClr val="bg1"/>
                  </a:solidFill>
                  <a:latin typeface="Palatino" pitchFamily="2" charset="77"/>
                  <a:ea typeface="Palatino" pitchFamily="2" charset="77"/>
                </a:rPr>
              </a:br>
              <a:r>
                <a:rPr lang="en-US" sz="1600" b="1" dirty="0">
                  <a:solidFill>
                    <a:schemeClr val="bg1"/>
                  </a:solidFill>
                  <a:latin typeface="Palatino" pitchFamily="2" charset="77"/>
                  <a:ea typeface="Palatino" pitchFamily="2" charset="77"/>
                </a:rPr>
                <a:t>things other than core mission to bring others to Christ. Illusion of Progress.</a:t>
              </a:r>
            </a:p>
          </p:txBody>
        </p:sp>
      </p:grpSp>
      <p:grpSp>
        <p:nvGrpSpPr>
          <p:cNvPr id="30" name="Group 29">
            <a:extLst>
              <a:ext uri="{FF2B5EF4-FFF2-40B4-BE49-F238E27FC236}">
                <a16:creationId xmlns:a16="http://schemas.microsoft.com/office/drawing/2014/main" id="{0B7501E4-0556-79E0-9B7F-6EC9E47D1842}"/>
              </a:ext>
            </a:extLst>
          </p:cNvPr>
          <p:cNvGrpSpPr/>
          <p:nvPr/>
        </p:nvGrpSpPr>
        <p:grpSpPr>
          <a:xfrm>
            <a:off x="6074228" y="3852618"/>
            <a:ext cx="6003637" cy="2743200"/>
            <a:chOff x="6074228" y="3591362"/>
            <a:chExt cx="6003637" cy="2743200"/>
          </a:xfrm>
        </p:grpSpPr>
        <p:pic>
          <p:nvPicPr>
            <p:cNvPr id="11" name="Picture 10">
              <a:extLst>
                <a:ext uri="{FF2B5EF4-FFF2-40B4-BE49-F238E27FC236}">
                  <a16:creationId xmlns:a16="http://schemas.microsoft.com/office/drawing/2014/main" id="{308C065A-5803-0FC5-4CCC-FB3378A08C43}"/>
                </a:ext>
              </a:extLst>
            </p:cNvPr>
            <p:cNvPicPr>
              <a:picLocks noChangeAspect="1"/>
            </p:cNvPicPr>
            <p:nvPr/>
          </p:nvPicPr>
          <p:blipFill>
            <a:blip r:embed="rId7"/>
            <a:stretch>
              <a:fillRect/>
            </a:stretch>
          </p:blipFill>
          <p:spPr>
            <a:xfrm>
              <a:off x="6074228" y="3591362"/>
              <a:ext cx="3657600" cy="2743200"/>
            </a:xfrm>
            <a:prstGeom prst="rect">
              <a:avLst/>
            </a:prstGeom>
            <a:ln>
              <a:noFill/>
            </a:ln>
            <a:effectLst>
              <a:softEdge rad="112500"/>
            </a:effectLst>
          </p:spPr>
        </p:pic>
        <p:pic>
          <p:nvPicPr>
            <p:cNvPr id="17" name="Graphic 16" descr="Checkmark with solid fill">
              <a:extLst>
                <a:ext uri="{FF2B5EF4-FFF2-40B4-BE49-F238E27FC236}">
                  <a16:creationId xmlns:a16="http://schemas.microsoft.com/office/drawing/2014/main" id="{E84358C4-4254-B177-63C5-AD1EAC115F3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73886" y="5431049"/>
              <a:ext cx="708495" cy="708495"/>
            </a:xfrm>
            <a:prstGeom prst="rect">
              <a:avLst/>
            </a:prstGeom>
          </p:spPr>
        </p:pic>
        <p:sp>
          <p:nvSpPr>
            <p:cNvPr id="20" name="TextBox 19">
              <a:extLst>
                <a:ext uri="{FF2B5EF4-FFF2-40B4-BE49-F238E27FC236}">
                  <a16:creationId xmlns:a16="http://schemas.microsoft.com/office/drawing/2014/main" id="{68DFD14C-A9E8-9C15-0185-7B405C1684BC}"/>
                </a:ext>
              </a:extLst>
            </p:cNvPr>
            <p:cNvSpPr txBox="1"/>
            <p:nvPr/>
          </p:nvSpPr>
          <p:spPr>
            <a:xfrm>
              <a:off x="6193970" y="3676026"/>
              <a:ext cx="2717411" cy="369332"/>
            </a:xfrm>
            <a:prstGeom prst="rect">
              <a:avLst/>
            </a:prstGeom>
            <a:noFill/>
          </p:spPr>
          <p:txBody>
            <a:bodyPr wrap="none" rtlCol="0">
              <a:spAutoFit/>
            </a:bodyPr>
            <a:lstStyle/>
            <a:p>
              <a:r>
                <a:rPr lang="en-US" b="1" dirty="0">
                  <a:solidFill>
                    <a:schemeClr val="bg1"/>
                  </a:solidFill>
                  <a:latin typeface="Palatino" pitchFamily="2" charset="77"/>
                  <a:ea typeface="Palatino" pitchFamily="2" charset="77"/>
                </a:rPr>
                <a:t>Heads down and united</a:t>
              </a:r>
            </a:p>
          </p:txBody>
        </p:sp>
        <p:sp>
          <p:nvSpPr>
            <p:cNvPr id="29" name="TextBox 28">
              <a:extLst>
                <a:ext uri="{FF2B5EF4-FFF2-40B4-BE49-F238E27FC236}">
                  <a16:creationId xmlns:a16="http://schemas.microsoft.com/office/drawing/2014/main" id="{3BD79732-D8AB-3650-166D-7DBA70001E5E}"/>
                </a:ext>
              </a:extLst>
            </p:cNvPr>
            <p:cNvSpPr txBox="1"/>
            <p:nvPr/>
          </p:nvSpPr>
          <p:spPr>
            <a:xfrm>
              <a:off x="9726551" y="4454033"/>
              <a:ext cx="2351314" cy="1323439"/>
            </a:xfrm>
            <a:prstGeom prst="rect">
              <a:avLst/>
            </a:prstGeom>
            <a:noFill/>
          </p:spPr>
          <p:txBody>
            <a:bodyPr wrap="square" rtlCol="0">
              <a:spAutoFit/>
            </a:bodyPr>
            <a:lstStyle/>
            <a:p>
              <a:r>
                <a:rPr lang="en-US" sz="1600" b="1" dirty="0">
                  <a:solidFill>
                    <a:schemeClr val="bg1"/>
                  </a:solidFill>
                  <a:latin typeface="Palatino" pitchFamily="2" charset="77"/>
                  <a:ea typeface="Palatino" pitchFamily="2" charset="77"/>
                </a:rPr>
                <a:t>Council is working together focused on their core mission to bring others to Christ.  Progress accelerates.</a:t>
              </a:r>
            </a:p>
          </p:txBody>
        </p:sp>
      </p:grpSp>
      <p:sp>
        <p:nvSpPr>
          <p:cNvPr id="31" name="Title 5">
            <a:extLst>
              <a:ext uri="{FF2B5EF4-FFF2-40B4-BE49-F238E27FC236}">
                <a16:creationId xmlns:a16="http://schemas.microsoft.com/office/drawing/2014/main" id="{11CF0244-EEA7-987C-E13C-40BA541FE8F5}"/>
              </a:ext>
            </a:extLst>
          </p:cNvPr>
          <p:cNvSpPr>
            <a:spLocks noGrp="1"/>
          </p:cNvSpPr>
          <p:nvPr>
            <p:ph type="title"/>
          </p:nvPr>
        </p:nvSpPr>
        <p:spPr>
          <a:xfrm>
            <a:off x="228600" y="163547"/>
            <a:ext cx="11734800" cy="769662"/>
          </a:xfrm>
        </p:spPr>
        <p:txBody>
          <a:bodyPr>
            <a:noAutofit/>
          </a:bodyPr>
          <a:lstStyle/>
          <a:p>
            <a:pPr algn="ctr"/>
            <a:r>
              <a:rPr lang="en-US" sz="3200" i="1" dirty="0">
                <a:latin typeface="Palatino" pitchFamily="2" charset="77"/>
                <a:ea typeface="Palatino" pitchFamily="2" charset="77"/>
              </a:rPr>
              <a:t>“Be ye not unequally yoked together”—</a:t>
            </a:r>
            <a:r>
              <a:rPr lang="en-US" sz="3200" dirty="0"/>
              <a:t>2 Corinthians 6:14</a:t>
            </a:r>
          </a:p>
        </p:txBody>
      </p:sp>
    </p:spTree>
    <p:extLst>
      <p:ext uri="{BB962C8B-B14F-4D97-AF65-F5344CB8AC3E}">
        <p14:creationId xmlns:p14="http://schemas.microsoft.com/office/powerpoint/2010/main" val="3853095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96E42CA-EF8B-EC44-82C4-D48FEEF5DFBC}"/>
              </a:ext>
            </a:extLst>
          </p:cNvPr>
          <p:cNvPicPr>
            <a:picLocks noGrp="1" noChangeAspect="1"/>
          </p:cNvPicPr>
          <p:nvPr>
            <p:ph type="pic" sz="quarter" idx="10"/>
          </p:nvPr>
        </p:nvPicPr>
        <p:blipFill>
          <a:blip r:embed="rId3"/>
          <a:srcRect l="18981" r="18981"/>
          <a:stretch/>
        </p:blipFill>
        <p:spPr>
          <a:xfrm>
            <a:off x="6096000" y="10"/>
            <a:ext cx="6096000" cy="6857990"/>
          </a:xfrm>
          <a:noFill/>
        </p:spPr>
      </p:pic>
      <p:sp>
        <p:nvSpPr>
          <p:cNvPr id="4" name="Date Placeholder 3" hidden="1">
            <a:extLst>
              <a:ext uri="{FF2B5EF4-FFF2-40B4-BE49-F238E27FC236}">
                <a16:creationId xmlns:a16="http://schemas.microsoft.com/office/drawing/2014/main" id="{36B8443B-EE66-1544-9043-A85E38C0CA0D}"/>
              </a:ext>
            </a:extLst>
          </p:cNvPr>
          <p:cNvSpPr>
            <a:spLocks noGrp="1"/>
          </p:cNvSpPr>
          <p:nvPr>
            <p:ph type="dt" sz="half" idx="4294967295"/>
          </p:nvPr>
        </p:nvSpPr>
        <p:spPr>
          <a:xfrm>
            <a:off x="0" y="5954713"/>
            <a:ext cx="4930775" cy="511175"/>
          </a:xfrm>
          <a:prstGeom prst="rect">
            <a:avLst/>
          </a:prstGeom>
        </p:spPr>
        <p:txBody>
          <a:bodyPr/>
          <a:lstStyle/>
          <a:p>
            <a:pPr>
              <a:spcAft>
                <a:spcPts val="600"/>
              </a:spcAft>
            </a:pPr>
            <a:r>
              <a:rPr lang="en-US">
                <a:latin typeface="Arial Regular" charset="0"/>
                <a:ea typeface="Arial Regular" charset="0"/>
                <a:cs typeface="Arial Regular" charset="0"/>
              </a:rPr>
              <a:t>Department Goes Here  Confidential—for headquarters use only  </a:t>
            </a:r>
          </a:p>
          <a:p>
            <a:pPr>
              <a:spcAft>
                <a:spcPts val="600"/>
              </a:spcAft>
            </a:pPr>
            <a:r>
              <a:rPr lang="en-US">
                <a:latin typeface="Arial Regular" charset="0"/>
                <a:ea typeface="Arial Regular" charset="0"/>
                <a:cs typeface="Arial Regular" charset="0"/>
              </a:rPr>
              <a:t>© 2018 by Intellectual Reserve, Inc. All Rights Reserved. PD#88888888</a:t>
            </a:r>
          </a:p>
        </p:txBody>
      </p:sp>
      <p:sp>
        <p:nvSpPr>
          <p:cNvPr id="12" name="Content Placeholder 11">
            <a:extLst>
              <a:ext uri="{FF2B5EF4-FFF2-40B4-BE49-F238E27FC236}">
                <a16:creationId xmlns:a16="http://schemas.microsoft.com/office/drawing/2014/main" id="{B31233DD-81E8-A042-843D-51C67ECA2B41}"/>
              </a:ext>
            </a:extLst>
          </p:cNvPr>
          <p:cNvSpPr>
            <a:spLocks noGrp="1"/>
          </p:cNvSpPr>
          <p:nvPr>
            <p:ph idx="1"/>
          </p:nvPr>
        </p:nvSpPr>
        <p:spPr>
          <a:xfrm>
            <a:off x="505789" y="381000"/>
            <a:ext cx="5082211" cy="5739309"/>
          </a:xfrm>
        </p:spPr>
        <p:txBody>
          <a:bodyPr>
            <a:normAutofit/>
          </a:bodyPr>
          <a:lstStyle/>
          <a:p>
            <a:pPr marL="0" indent="0">
              <a:buNone/>
            </a:pPr>
            <a:r>
              <a:rPr lang="en-US" sz="4800" b="0" i="1" dirty="0">
                <a:latin typeface="Palatino" pitchFamily="2" charset="77"/>
                <a:ea typeface="Palatino" pitchFamily="2" charset="77"/>
              </a:rPr>
              <a:t>What are the causes of being unequally yoked as councils?</a:t>
            </a:r>
            <a:br>
              <a:rPr lang="en-US" sz="4800" b="0" i="1" dirty="0">
                <a:latin typeface="Palatino" pitchFamily="2" charset="77"/>
                <a:ea typeface="Palatino" pitchFamily="2" charset="77"/>
              </a:rPr>
            </a:br>
            <a:endParaRPr lang="en-US" b="0" dirty="0"/>
          </a:p>
          <a:p>
            <a:endParaRPr lang="en-US" dirty="0"/>
          </a:p>
        </p:txBody>
      </p:sp>
    </p:spTree>
    <p:extLst>
      <p:ext uri="{BB962C8B-B14F-4D97-AF65-F5344CB8AC3E}">
        <p14:creationId xmlns:p14="http://schemas.microsoft.com/office/powerpoint/2010/main" val="29017011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847AE9-F70E-42F6-CDE1-97F1843AC036}"/>
              </a:ext>
            </a:extLst>
          </p:cNvPr>
          <p:cNvSpPr>
            <a:spLocks noGrp="1"/>
          </p:cNvSpPr>
          <p:nvPr>
            <p:ph idx="1"/>
          </p:nvPr>
        </p:nvSpPr>
        <p:spPr>
          <a:xfrm>
            <a:off x="499763" y="486697"/>
            <a:ext cx="10187610" cy="5751871"/>
          </a:xfrm>
        </p:spPr>
        <p:txBody>
          <a:bodyPr>
            <a:normAutofit lnSpcReduction="10000"/>
          </a:bodyPr>
          <a:lstStyle/>
          <a:p>
            <a:r>
              <a:rPr lang="en-US" dirty="0">
                <a:latin typeface="Palatino" pitchFamily="2" charset="77"/>
                <a:ea typeface="Palatino" pitchFamily="2" charset="77"/>
              </a:rPr>
              <a:t>Lack of Engagement</a:t>
            </a:r>
          </a:p>
          <a:p>
            <a:pPr lvl="1"/>
            <a:r>
              <a:rPr lang="en-US" dirty="0">
                <a:solidFill>
                  <a:schemeClr val="accent1"/>
                </a:solidFill>
                <a:latin typeface="Palatino" pitchFamily="2" charset="77"/>
                <a:ea typeface="Palatino" pitchFamily="2" charset="77"/>
              </a:rPr>
              <a:t>Unprepared for meetings (leader needs to give the space and time for council members to prepare and then follow-up)</a:t>
            </a:r>
          </a:p>
          <a:p>
            <a:pPr lvl="1"/>
            <a:r>
              <a:rPr lang="en-US" dirty="0">
                <a:solidFill>
                  <a:schemeClr val="accent1"/>
                </a:solidFill>
                <a:latin typeface="Palatino" pitchFamily="2" charset="77"/>
                <a:ea typeface="Palatino" pitchFamily="2" charset="77"/>
              </a:rPr>
              <a:t>Forget about assignments and commitments</a:t>
            </a:r>
          </a:p>
          <a:p>
            <a:r>
              <a:rPr lang="en-US" dirty="0">
                <a:latin typeface="Palatino" pitchFamily="2" charset="77"/>
                <a:ea typeface="Palatino" pitchFamily="2" charset="77"/>
              </a:rPr>
              <a:t>Deferring to the Leader for All Solutions</a:t>
            </a:r>
          </a:p>
          <a:p>
            <a:r>
              <a:rPr lang="en-US" dirty="0">
                <a:latin typeface="Palatino" pitchFamily="2" charset="77"/>
                <a:ea typeface="Palatino" pitchFamily="2" charset="77"/>
              </a:rPr>
              <a:t>Contention or Disrespect of other Council Members</a:t>
            </a:r>
          </a:p>
          <a:p>
            <a:r>
              <a:rPr lang="en-US" dirty="0">
                <a:latin typeface="Palatino" pitchFamily="2" charset="77"/>
                <a:ea typeface="Palatino" pitchFamily="2" charset="77"/>
              </a:rPr>
              <a:t>Dominating the Discussion</a:t>
            </a:r>
          </a:p>
          <a:p>
            <a:r>
              <a:rPr lang="en-US" dirty="0">
                <a:latin typeface="Palatino" pitchFamily="2" charset="77"/>
                <a:ea typeface="Palatino" pitchFamily="2" charset="77"/>
              </a:rPr>
              <a:t>Public Agreement and Private Discord</a:t>
            </a:r>
          </a:p>
          <a:p>
            <a:r>
              <a:rPr lang="en-US" dirty="0">
                <a:latin typeface="Palatino" pitchFamily="2" charset="77"/>
                <a:ea typeface="Palatino" pitchFamily="2" charset="77"/>
              </a:rPr>
              <a:t>Not focusing on individual and family needs</a:t>
            </a:r>
          </a:p>
          <a:p>
            <a:r>
              <a:rPr lang="en-US" dirty="0">
                <a:latin typeface="Palatino" pitchFamily="2" charset="77"/>
                <a:ea typeface="Palatino" pitchFamily="2" charset="77"/>
              </a:rPr>
              <a:t>Not focusing on moving the Work of Salvation forward</a:t>
            </a:r>
          </a:p>
          <a:p>
            <a:r>
              <a:rPr lang="en-US" dirty="0">
                <a:latin typeface="Palatino" pitchFamily="2" charset="77"/>
                <a:ea typeface="Palatino" pitchFamily="2" charset="77"/>
              </a:rPr>
              <a:t>Not focusing on solutions and actions</a:t>
            </a:r>
          </a:p>
          <a:p>
            <a:r>
              <a:rPr lang="en-US" dirty="0">
                <a:latin typeface="Palatino" pitchFamily="2" charset="77"/>
                <a:ea typeface="Palatino" pitchFamily="2" charset="77"/>
              </a:rPr>
              <a:t>Not meeting regularly</a:t>
            </a:r>
          </a:p>
          <a:p>
            <a:pPr lvl="1"/>
            <a:endParaRPr lang="en-US" dirty="0"/>
          </a:p>
          <a:p>
            <a:pPr lvl="1"/>
            <a:endParaRPr lang="en-US" dirty="0"/>
          </a:p>
          <a:p>
            <a:endParaRPr lang="en-US" dirty="0"/>
          </a:p>
          <a:p>
            <a:pPr lvl="1"/>
            <a:endParaRPr lang="en-US" dirty="0"/>
          </a:p>
        </p:txBody>
      </p:sp>
    </p:spTree>
    <p:extLst>
      <p:ext uri="{BB962C8B-B14F-4D97-AF65-F5344CB8AC3E}">
        <p14:creationId xmlns:p14="http://schemas.microsoft.com/office/powerpoint/2010/main" val="3912072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96E42CA-EF8B-EC44-82C4-D48FEEF5DFBC}"/>
              </a:ext>
            </a:extLst>
          </p:cNvPr>
          <p:cNvPicPr>
            <a:picLocks noGrp="1" noChangeAspect="1"/>
          </p:cNvPicPr>
          <p:nvPr>
            <p:ph type="pic" sz="quarter" idx="10"/>
          </p:nvPr>
        </p:nvPicPr>
        <p:blipFill>
          <a:blip r:embed="rId3"/>
          <a:srcRect l="18981" r="18981"/>
          <a:stretch/>
        </p:blipFill>
        <p:spPr>
          <a:xfrm>
            <a:off x="6096000" y="10"/>
            <a:ext cx="6096000" cy="6857990"/>
          </a:xfrm>
          <a:noFill/>
        </p:spPr>
      </p:pic>
      <p:sp>
        <p:nvSpPr>
          <p:cNvPr id="4" name="Date Placeholder 3" hidden="1">
            <a:extLst>
              <a:ext uri="{FF2B5EF4-FFF2-40B4-BE49-F238E27FC236}">
                <a16:creationId xmlns:a16="http://schemas.microsoft.com/office/drawing/2014/main" id="{36B8443B-EE66-1544-9043-A85E38C0CA0D}"/>
              </a:ext>
            </a:extLst>
          </p:cNvPr>
          <p:cNvSpPr>
            <a:spLocks noGrp="1"/>
          </p:cNvSpPr>
          <p:nvPr>
            <p:ph type="dt" sz="half" idx="4294967295"/>
          </p:nvPr>
        </p:nvSpPr>
        <p:spPr>
          <a:xfrm>
            <a:off x="0" y="5954713"/>
            <a:ext cx="4930775" cy="511175"/>
          </a:xfrm>
          <a:prstGeom prst="rect">
            <a:avLst/>
          </a:prstGeom>
        </p:spPr>
        <p:txBody>
          <a:bodyPr/>
          <a:lstStyle/>
          <a:p>
            <a:pPr>
              <a:spcAft>
                <a:spcPts val="600"/>
              </a:spcAft>
            </a:pPr>
            <a:r>
              <a:rPr lang="en-US">
                <a:latin typeface="Arial Regular" charset="0"/>
                <a:ea typeface="Arial Regular" charset="0"/>
                <a:cs typeface="Arial Regular" charset="0"/>
              </a:rPr>
              <a:t>Department Goes Here  Confidential—for headquarters use only  </a:t>
            </a:r>
          </a:p>
          <a:p>
            <a:pPr>
              <a:spcAft>
                <a:spcPts val="600"/>
              </a:spcAft>
            </a:pPr>
            <a:r>
              <a:rPr lang="en-US">
                <a:latin typeface="Arial Regular" charset="0"/>
                <a:ea typeface="Arial Regular" charset="0"/>
                <a:cs typeface="Arial Regular" charset="0"/>
              </a:rPr>
              <a:t>© 2018 by Intellectual Reserve, Inc. All Rights Reserved. PD#88888888</a:t>
            </a:r>
          </a:p>
        </p:txBody>
      </p:sp>
      <p:sp>
        <p:nvSpPr>
          <p:cNvPr id="12" name="Content Placeholder 11">
            <a:extLst>
              <a:ext uri="{FF2B5EF4-FFF2-40B4-BE49-F238E27FC236}">
                <a16:creationId xmlns:a16="http://schemas.microsoft.com/office/drawing/2014/main" id="{B31233DD-81E8-A042-843D-51C67ECA2B41}"/>
              </a:ext>
            </a:extLst>
          </p:cNvPr>
          <p:cNvSpPr>
            <a:spLocks noGrp="1"/>
          </p:cNvSpPr>
          <p:nvPr>
            <p:ph idx="1"/>
          </p:nvPr>
        </p:nvSpPr>
        <p:spPr>
          <a:xfrm>
            <a:off x="412955" y="381000"/>
            <a:ext cx="5383162" cy="5739309"/>
          </a:xfrm>
        </p:spPr>
        <p:txBody>
          <a:bodyPr>
            <a:normAutofit lnSpcReduction="10000"/>
          </a:bodyPr>
          <a:lstStyle/>
          <a:p>
            <a:pPr marL="0" indent="0">
              <a:buNone/>
            </a:pPr>
            <a:r>
              <a:rPr lang="en-US" sz="4800" b="0" i="1" dirty="0">
                <a:latin typeface="Palatino" pitchFamily="2" charset="77"/>
                <a:ea typeface="Palatino" pitchFamily="2" charset="77"/>
              </a:rPr>
              <a:t>What are the potential unintended consequences if this isn’t corrected?</a:t>
            </a:r>
          </a:p>
          <a:p>
            <a:pPr marL="0" indent="0">
              <a:buNone/>
            </a:pPr>
            <a:br>
              <a:rPr lang="en-US" sz="4800" b="0" i="1" dirty="0">
                <a:latin typeface="Palatino" pitchFamily="2" charset="77"/>
                <a:ea typeface="Palatino" pitchFamily="2" charset="77"/>
              </a:rPr>
            </a:br>
            <a:r>
              <a:rPr lang="en-US" sz="4800" b="0" i="1" dirty="0">
                <a:latin typeface="Palatino" pitchFamily="2" charset="77"/>
                <a:ea typeface="Palatino" pitchFamily="2" charset="77"/>
              </a:rPr>
              <a:t>How does this affect our ability to move the work forward?</a:t>
            </a:r>
          </a:p>
          <a:p>
            <a:pPr marL="0" indent="0">
              <a:buNone/>
            </a:pPr>
            <a:endParaRPr lang="en-US" sz="4800" b="0" i="1" dirty="0">
              <a:latin typeface="Palatino" pitchFamily="2" charset="77"/>
              <a:ea typeface="Palatino" pitchFamily="2" charset="77"/>
            </a:endParaRPr>
          </a:p>
          <a:p>
            <a:pPr marL="0" indent="0">
              <a:buNone/>
            </a:pPr>
            <a:endParaRPr lang="en-US" b="0" dirty="0"/>
          </a:p>
          <a:p>
            <a:endParaRPr lang="en-US" dirty="0"/>
          </a:p>
        </p:txBody>
      </p:sp>
    </p:spTree>
    <p:extLst>
      <p:ext uri="{BB962C8B-B14F-4D97-AF65-F5344CB8AC3E}">
        <p14:creationId xmlns:p14="http://schemas.microsoft.com/office/powerpoint/2010/main" val="28624098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06E33A16-80D0-4CE8-A640-68AF4AB030DD}"/>
              </a:ext>
            </a:extLst>
          </p:cNvPr>
          <p:cNvSpPr>
            <a:spLocks noGrp="1"/>
          </p:cNvSpPr>
          <p:nvPr>
            <p:ph type="title"/>
          </p:nvPr>
        </p:nvSpPr>
        <p:spPr>
          <a:xfrm>
            <a:off x="334183" y="236889"/>
            <a:ext cx="5082209" cy="879203"/>
          </a:xfrm>
        </p:spPr>
        <p:txBody>
          <a:bodyPr>
            <a:normAutofit/>
          </a:bodyPr>
          <a:lstStyle/>
          <a:p>
            <a:pPr algn="ctr"/>
            <a:r>
              <a:rPr lang="en-US" sz="3600" dirty="0"/>
              <a:t>Mosiah 1:15-17</a:t>
            </a:r>
          </a:p>
        </p:txBody>
      </p:sp>
      <p:sp>
        <p:nvSpPr>
          <p:cNvPr id="5" name="Rectangle 4">
            <a:extLst>
              <a:ext uri="{FF2B5EF4-FFF2-40B4-BE49-F238E27FC236}">
                <a16:creationId xmlns:a16="http://schemas.microsoft.com/office/drawing/2014/main" id="{F68D6F02-5F9E-F04E-B1B7-4F886E80EBCA}"/>
              </a:ext>
            </a:extLst>
          </p:cNvPr>
          <p:cNvSpPr/>
          <p:nvPr/>
        </p:nvSpPr>
        <p:spPr>
          <a:xfrm>
            <a:off x="505791" y="818666"/>
            <a:ext cx="5082211" cy="5802445"/>
          </a:xfrm>
          <a:prstGeom prst="rect">
            <a:avLst/>
          </a:prstGeom>
        </p:spPr>
        <p:txBody>
          <a:bodyPr vert="horz" lIns="91440" tIns="45720" rIns="91440" bIns="45720" rtlCol="0">
            <a:noAutofit/>
          </a:bodyPr>
          <a:lstStyle/>
          <a:p>
            <a:pPr>
              <a:lnSpc>
                <a:spcPct val="120000"/>
              </a:lnSpc>
              <a:spcBef>
                <a:spcPts val="1000"/>
              </a:spcBef>
              <a:defRPr/>
            </a:pPr>
            <a:r>
              <a:rPr lang="en-US" sz="1750" i="1" dirty="0">
                <a:solidFill>
                  <a:srgbClr val="016183"/>
                </a:solidFill>
                <a:latin typeface="Palatino" pitchFamily="2" charset="77"/>
                <a:ea typeface="Palatino" pitchFamily="2" charset="77"/>
              </a:rPr>
              <a:t>And it came to pass that after king Benjamin had made an end of these sayings to his son, that he gave him charge concerning all the affairs of the kingdom.</a:t>
            </a:r>
          </a:p>
          <a:p>
            <a:pPr>
              <a:lnSpc>
                <a:spcPct val="120000"/>
              </a:lnSpc>
              <a:spcBef>
                <a:spcPts val="1000"/>
              </a:spcBef>
              <a:defRPr/>
            </a:pPr>
            <a:r>
              <a:rPr lang="en-US" sz="1750" i="1" dirty="0">
                <a:solidFill>
                  <a:srgbClr val="016183"/>
                </a:solidFill>
                <a:latin typeface="Palatino" pitchFamily="2" charset="77"/>
                <a:ea typeface="Palatino" pitchFamily="2" charset="77"/>
              </a:rPr>
              <a:t>And moreover, he also gave him charge concerning the records which were </a:t>
            </a:r>
            <a:r>
              <a:rPr lang="en-US" sz="1750" i="1" dirty="0" err="1">
                <a:solidFill>
                  <a:srgbClr val="016183"/>
                </a:solidFill>
                <a:latin typeface="Palatino" pitchFamily="2" charset="77"/>
                <a:ea typeface="Palatino" pitchFamily="2" charset="77"/>
              </a:rPr>
              <a:t>engraven</a:t>
            </a:r>
            <a:r>
              <a:rPr lang="en-US" sz="1750" i="1" dirty="0">
                <a:solidFill>
                  <a:srgbClr val="016183"/>
                </a:solidFill>
                <a:latin typeface="Palatino" pitchFamily="2" charset="77"/>
                <a:ea typeface="Palatino" pitchFamily="2" charset="77"/>
              </a:rPr>
              <a:t> on the plates of brass; and also the plates of Nephi; and also, the sword of Laban, and the ball or director, which led our fathers through the wilderness, which was prepared by the hand of the Lord that </a:t>
            </a:r>
            <a:r>
              <a:rPr lang="en-US" sz="1750" i="1" u="sng" dirty="0">
                <a:solidFill>
                  <a:srgbClr val="016183"/>
                </a:solidFill>
                <a:latin typeface="Palatino" pitchFamily="2" charset="77"/>
                <a:ea typeface="Palatino" pitchFamily="2" charset="77"/>
              </a:rPr>
              <a:t>thereby they might be led, every one according to the heed and diligence which they gave unto him.</a:t>
            </a:r>
          </a:p>
          <a:p>
            <a:pPr>
              <a:lnSpc>
                <a:spcPct val="120000"/>
              </a:lnSpc>
              <a:spcBef>
                <a:spcPts val="1000"/>
              </a:spcBef>
              <a:defRPr/>
            </a:pPr>
            <a:r>
              <a:rPr lang="en-US" sz="1750" i="1" u="sng" dirty="0">
                <a:solidFill>
                  <a:srgbClr val="016183"/>
                </a:solidFill>
                <a:latin typeface="Palatino" pitchFamily="2" charset="77"/>
                <a:ea typeface="Palatino" pitchFamily="2" charset="77"/>
              </a:rPr>
              <a:t>Therefore, as they were unfaithful they did not prosper nor progress in their journey, but were driven back, and incurred the displeasure of God upon them; and therefore they were smitten with famine and sore afflictions, to stir them up in remembrance of their duty.</a:t>
            </a:r>
          </a:p>
        </p:txBody>
      </p:sp>
      <p:sp>
        <p:nvSpPr>
          <p:cNvPr id="14" name="TextBox 13">
            <a:extLst>
              <a:ext uri="{FF2B5EF4-FFF2-40B4-BE49-F238E27FC236}">
                <a16:creationId xmlns:a16="http://schemas.microsoft.com/office/drawing/2014/main" id="{9B77876E-D6FA-6D4D-809A-F8CA372AD93B}"/>
              </a:ext>
            </a:extLst>
          </p:cNvPr>
          <p:cNvSpPr txBox="1"/>
          <p:nvPr/>
        </p:nvSpPr>
        <p:spPr>
          <a:xfrm>
            <a:off x="4328160" y="838200"/>
            <a:ext cx="184731" cy="369332"/>
          </a:xfrm>
          <a:prstGeom prst="rect">
            <a:avLst/>
          </a:prstGeom>
          <a:noFill/>
        </p:spPr>
        <p:txBody>
          <a:bodyPr wrap="none" rtlCol="0">
            <a:spAutoFit/>
          </a:bodyPr>
          <a:lstStyle/>
          <a:p>
            <a:endParaRPr lang="en-US" dirty="0"/>
          </a:p>
        </p:txBody>
      </p:sp>
      <p:sp>
        <p:nvSpPr>
          <p:cNvPr id="15" name="TextBox 14">
            <a:extLst>
              <a:ext uri="{FF2B5EF4-FFF2-40B4-BE49-F238E27FC236}">
                <a16:creationId xmlns:a16="http://schemas.microsoft.com/office/drawing/2014/main" id="{4B72F1F8-A980-D349-9F49-BCF04FD4F0C9}"/>
              </a:ext>
            </a:extLst>
          </p:cNvPr>
          <p:cNvSpPr txBox="1"/>
          <p:nvPr/>
        </p:nvSpPr>
        <p:spPr>
          <a:xfrm>
            <a:off x="5593080" y="746760"/>
            <a:ext cx="184731" cy="369332"/>
          </a:xfrm>
          <a:prstGeom prst="rect">
            <a:avLst/>
          </a:prstGeom>
          <a:noFill/>
        </p:spPr>
        <p:txBody>
          <a:bodyPr wrap="none" rtlCol="0">
            <a:spAutoFit/>
          </a:bodyPr>
          <a:lstStyle/>
          <a:p>
            <a:endParaRPr lang="en-US" dirty="0"/>
          </a:p>
        </p:txBody>
      </p:sp>
      <p:sp>
        <p:nvSpPr>
          <p:cNvPr id="3" name="Date Placeholder 2" hidden="1">
            <a:extLst>
              <a:ext uri="{FF2B5EF4-FFF2-40B4-BE49-F238E27FC236}">
                <a16:creationId xmlns:a16="http://schemas.microsoft.com/office/drawing/2014/main" id="{3AE21D54-17DE-8549-AEFB-4A7098BEEB0C}"/>
              </a:ext>
            </a:extLst>
          </p:cNvPr>
          <p:cNvSpPr>
            <a:spLocks noGrp="1"/>
          </p:cNvSpPr>
          <p:nvPr>
            <p:ph type="dt" sz="half" idx="4294967295"/>
          </p:nvPr>
        </p:nvSpPr>
        <p:spPr>
          <a:xfrm>
            <a:off x="609600" y="5954712"/>
            <a:ext cx="4931043" cy="511175"/>
          </a:xfrm>
          <a:prstGeom prst="rect">
            <a:avLst/>
          </a:prstGeom>
        </p:spPr>
        <p:txBody>
          <a:bodyPr/>
          <a:lstStyle/>
          <a:p>
            <a:pPr>
              <a:spcAft>
                <a:spcPts val="600"/>
              </a:spcAft>
            </a:pPr>
            <a:r>
              <a:rPr lang="en-US"/>
              <a:t>Confidential—for headquarters use only   |  © 2018 by Intellectual Reserve, Inc. All Rights Reserved. PD#88888888</a:t>
            </a:r>
          </a:p>
        </p:txBody>
      </p:sp>
      <p:pic>
        <p:nvPicPr>
          <p:cNvPr id="4" name="Picture 3" descr="A picture containing text, person&#10;&#10;Description automatically generated">
            <a:extLst>
              <a:ext uri="{FF2B5EF4-FFF2-40B4-BE49-F238E27FC236}">
                <a16:creationId xmlns:a16="http://schemas.microsoft.com/office/drawing/2014/main" id="{F900D976-9972-B9E0-38EE-12B11B048E08}"/>
              </a:ext>
            </a:extLst>
          </p:cNvPr>
          <p:cNvPicPr>
            <a:picLocks noChangeAspect="1"/>
          </p:cNvPicPr>
          <p:nvPr/>
        </p:nvPicPr>
        <p:blipFill>
          <a:blip r:embed="rId3"/>
          <a:stretch>
            <a:fillRect/>
          </a:stretch>
        </p:blipFill>
        <p:spPr>
          <a:xfrm>
            <a:off x="5954499" y="379875"/>
            <a:ext cx="5512439" cy="3100747"/>
          </a:xfrm>
          <a:prstGeom prst="rect">
            <a:avLst/>
          </a:prstGeom>
          <a:ln>
            <a:noFill/>
          </a:ln>
          <a:effectLst>
            <a:softEdge rad="112500"/>
          </a:effectLst>
        </p:spPr>
      </p:pic>
      <p:pic>
        <p:nvPicPr>
          <p:cNvPr id="7" name="Picture 6" descr="A picture containing indoor, wooden, meal, cluttered&#10;&#10;Description automatically generated">
            <a:extLst>
              <a:ext uri="{FF2B5EF4-FFF2-40B4-BE49-F238E27FC236}">
                <a16:creationId xmlns:a16="http://schemas.microsoft.com/office/drawing/2014/main" id="{D89278D1-0520-6F5D-B6DA-A3513DC18A4E}"/>
              </a:ext>
            </a:extLst>
          </p:cNvPr>
          <p:cNvPicPr>
            <a:picLocks noChangeAspect="1"/>
          </p:cNvPicPr>
          <p:nvPr/>
        </p:nvPicPr>
        <p:blipFill>
          <a:blip r:embed="rId4"/>
          <a:stretch>
            <a:fillRect/>
          </a:stretch>
        </p:blipFill>
        <p:spPr>
          <a:xfrm>
            <a:off x="5954499" y="3480622"/>
            <a:ext cx="5512439" cy="2756220"/>
          </a:xfrm>
          <a:prstGeom prst="rect">
            <a:avLst/>
          </a:prstGeom>
          <a:ln>
            <a:noFill/>
          </a:ln>
          <a:effectLst>
            <a:softEdge rad="112500"/>
          </a:effectLst>
        </p:spPr>
      </p:pic>
      <p:sp>
        <p:nvSpPr>
          <p:cNvPr id="8" name="TextBox 7">
            <a:extLst>
              <a:ext uri="{FF2B5EF4-FFF2-40B4-BE49-F238E27FC236}">
                <a16:creationId xmlns:a16="http://schemas.microsoft.com/office/drawing/2014/main" id="{C206D3BA-3992-CB96-388B-FC59445EE238}"/>
              </a:ext>
            </a:extLst>
          </p:cNvPr>
          <p:cNvSpPr txBox="1"/>
          <p:nvPr/>
        </p:nvSpPr>
        <p:spPr>
          <a:xfrm>
            <a:off x="5588002" y="6236842"/>
            <a:ext cx="6264022" cy="369332"/>
          </a:xfrm>
          <a:prstGeom prst="rect">
            <a:avLst/>
          </a:prstGeom>
          <a:noFill/>
        </p:spPr>
        <p:txBody>
          <a:bodyPr wrap="none" rtlCol="0">
            <a:spAutoFit/>
          </a:bodyPr>
          <a:lstStyle/>
          <a:p>
            <a:r>
              <a:rPr lang="en-US" dirty="0">
                <a:solidFill>
                  <a:schemeClr val="accent1"/>
                </a:solidFill>
                <a:latin typeface="Palatino" pitchFamily="2" charset="77"/>
                <a:ea typeface="Palatino" pitchFamily="2" charset="77"/>
              </a:rPr>
              <a:t>Benjamin reminds Mosiah about the lesson of the Liahona</a:t>
            </a:r>
          </a:p>
        </p:txBody>
      </p:sp>
    </p:spTree>
    <p:extLst>
      <p:ext uri="{BB962C8B-B14F-4D97-AF65-F5344CB8AC3E}">
        <p14:creationId xmlns:p14="http://schemas.microsoft.com/office/powerpoint/2010/main" val="207535517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A60BA7E-5010-3D4D-A720-942AF7811FC1}"/>
              </a:ext>
            </a:extLst>
          </p:cNvPr>
          <p:cNvSpPr>
            <a:spLocks noGrp="1"/>
          </p:cNvSpPr>
          <p:nvPr>
            <p:ph type="ctrTitle"/>
          </p:nvPr>
        </p:nvSpPr>
        <p:spPr>
          <a:xfrm>
            <a:off x="477865" y="1047625"/>
            <a:ext cx="4931044" cy="1378248"/>
          </a:xfrm>
        </p:spPr>
        <p:txBody>
          <a:bodyPr anchor="t">
            <a:normAutofit/>
          </a:bodyPr>
          <a:lstStyle/>
          <a:p>
            <a:pPr>
              <a:lnSpc>
                <a:spcPct val="90000"/>
              </a:lnSpc>
            </a:pPr>
            <a:br>
              <a:rPr lang="en-US" sz="2300" dirty="0"/>
            </a:br>
            <a:endParaRPr lang="en-US" sz="2300" dirty="0"/>
          </a:p>
        </p:txBody>
      </p:sp>
      <p:sp>
        <p:nvSpPr>
          <p:cNvPr id="12" name="Text Placeholder 2">
            <a:extLst>
              <a:ext uri="{FF2B5EF4-FFF2-40B4-BE49-F238E27FC236}">
                <a16:creationId xmlns:a16="http://schemas.microsoft.com/office/drawing/2014/main" id="{F42ADDD8-308E-4859-A75D-6733C3994B5D}"/>
              </a:ext>
            </a:extLst>
          </p:cNvPr>
          <p:cNvSpPr>
            <a:spLocks noGrp="1"/>
          </p:cNvSpPr>
          <p:nvPr>
            <p:ph type="body" idx="1"/>
          </p:nvPr>
        </p:nvSpPr>
        <p:spPr>
          <a:xfrm>
            <a:off x="477864" y="645074"/>
            <a:ext cx="4931044" cy="5603326"/>
          </a:xfrm>
        </p:spPr>
        <p:txBody>
          <a:bodyPr/>
          <a:lstStyle/>
          <a:p>
            <a:pPr algn="ctr"/>
            <a:r>
              <a:rPr lang="en-US" sz="3200" dirty="0">
                <a:latin typeface="Palatino" pitchFamily="2" charset="77"/>
                <a:ea typeface="Palatino" pitchFamily="2" charset="77"/>
              </a:rPr>
              <a:t>Purpose of Councils</a:t>
            </a:r>
          </a:p>
          <a:p>
            <a:endParaRPr lang="en-US" sz="3200" dirty="0"/>
          </a:p>
        </p:txBody>
      </p:sp>
      <p:sp>
        <p:nvSpPr>
          <p:cNvPr id="16" name="Text Placeholder 4">
            <a:extLst>
              <a:ext uri="{FF2B5EF4-FFF2-40B4-BE49-F238E27FC236}">
                <a16:creationId xmlns:a16="http://schemas.microsoft.com/office/drawing/2014/main" id="{3D2225F2-457A-4491-9BBF-488755745B59}"/>
              </a:ext>
            </a:extLst>
          </p:cNvPr>
          <p:cNvSpPr>
            <a:spLocks noGrp="1"/>
          </p:cNvSpPr>
          <p:nvPr>
            <p:ph type="body" sz="quarter" idx="12"/>
          </p:nvPr>
        </p:nvSpPr>
        <p:spPr>
          <a:xfrm>
            <a:off x="6783093" y="288042"/>
            <a:ext cx="4931042" cy="6068308"/>
          </a:xfrm>
        </p:spPr>
        <p:txBody>
          <a:bodyPr/>
          <a:lstStyle/>
          <a:p>
            <a:r>
              <a:rPr lang="en-US" sz="2500" b="0" i="1" dirty="0">
                <a:latin typeface="Palatino" pitchFamily="2" charset="77"/>
                <a:ea typeface="Palatino" pitchFamily="2" charset="77"/>
              </a:rPr>
              <a:t>Councils help us seek the Lord’s will in unity and faith. Councils function in all levels of the Church, including general, area, stake, ward, quorum, and other leadership councils.</a:t>
            </a:r>
          </a:p>
          <a:p>
            <a:endParaRPr lang="en-US" sz="2500" b="0" i="1" dirty="0">
              <a:latin typeface="Palatino" pitchFamily="2" charset="77"/>
              <a:ea typeface="Palatino" pitchFamily="2" charset="77"/>
            </a:endParaRPr>
          </a:p>
          <a:p>
            <a:r>
              <a:rPr lang="en-US" sz="2500" b="0" i="1" dirty="0">
                <a:latin typeface="Palatino" pitchFamily="2" charset="77"/>
                <a:ea typeface="Palatino" pitchFamily="2" charset="77"/>
              </a:rPr>
              <a:t>The purpose of Church councils is to seek and obtain divine </a:t>
            </a:r>
            <a:r>
              <a:rPr lang="en-US" sz="2500" b="0" i="1" u="sng" dirty="0">
                <a:latin typeface="Palatino" pitchFamily="2" charset="77"/>
                <a:ea typeface="Palatino" pitchFamily="2" charset="77"/>
              </a:rPr>
              <a:t>revelation</a:t>
            </a:r>
            <a:r>
              <a:rPr lang="en-US" sz="2500" b="0" i="1" dirty="0">
                <a:latin typeface="Palatino" pitchFamily="2" charset="77"/>
                <a:ea typeface="Palatino" pitchFamily="2" charset="77"/>
              </a:rPr>
              <a:t>. Church councils are an environment where we can receive inspiration to </a:t>
            </a:r>
            <a:r>
              <a:rPr lang="en-US" sz="2500" b="0" i="1" u="sng" dirty="0">
                <a:latin typeface="Palatino" pitchFamily="2" charset="77"/>
                <a:ea typeface="Palatino" pitchFamily="2" charset="77"/>
              </a:rPr>
              <a:t>make decisions</a:t>
            </a:r>
            <a:r>
              <a:rPr lang="en-US" sz="2500" b="0" i="1" dirty="0">
                <a:latin typeface="Palatino" pitchFamily="2" charset="77"/>
                <a:ea typeface="Palatino" pitchFamily="2" charset="77"/>
              </a:rPr>
              <a:t>, </a:t>
            </a:r>
            <a:r>
              <a:rPr lang="en-US" sz="2500" b="0" i="1" u="sng" dirty="0">
                <a:latin typeface="Palatino" pitchFamily="2" charset="77"/>
                <a:ea typeface="Palatino" pitchFamily="2" charset="77"/>
              </a:rPr>
              <a:t>better serve </a:t>
            </a:r>
            <a:r>
              <a:rPr lang="en-US" sz="2500" b="0" i="1" dirty="0">
                <a:latin typeface="Palatino" pitchFamily="2" charset="77"/>
                <a:ea typeface="Palatino" pitchFamily="2" charset="77"/>
              </a:rPr>
              <a:t>individuals and families, and </a:t>
            </a:r>
            <a:r>
              <a:rPr lang="en-US" sz="2500" b="0" i="1" u="sng" dirty="0">
                <a:latin typeface="Palatino" pitchFamily="2" charset="77"/>
                <a:ea typeface="Palatino" pitchFamily="2" charset="77"/>
              </a:rPr>
              <a:t>plan and coordinate</a:t>
            </a:r>
            <a:r>
              <a:rPr lang="en-US" sz="2500" b="0" i="1" dirty="0">
                <a:latin typeface="Palatino" pitchFamily="2" charset="77"/>
                <a:ea typeface="Palatino" pitchFamily="2" charset="77"/>
              </a:rPr>
              <a:t> the work of the Church.</a:t>
            </a:r>
          </a:p>
          <a:p>
            <a:pPr algn="r"/>
            <a:r>
              <a:rPr lang="en-US" sz="1200" b="0" dirty="0">
                <a:latin typeface="Palatino" pitchFamily="2" charset="77"/>
                <a:ea typeface="Palatino" pitchFamily="2" charset="77"/>
              </a:rPr>
              <a:t>Gospel Topics: Church Councils</a:t>
            </a:r>
          </a:p>
        </p:txBody>
      </p:sp>
    </p:spTree>
    <p:extLst>
      <p:ext uri="{BB962C8B-B14F-4D97-AF65-F5344CB8AC3E}">
        <p14:creationId xmlns:p14="http://schemas.microsoft.com/office/powerpoint/2010/main" val="1453084461"/>
      </p:ext>
    </p:extLst>
  </p:cSld>
  <p:clrMapOvr>
    <a:masterClrMapping/>
  </p:clrMapOvr>
  <p:transition>
    <p:fade/>
  </p:transition>
</p:sld>
</file>

<file path=ppt/theme/theme1.xml><?xml version="1.0" encoding="utf-8"?>
<a:theme xmlns:a="http://schemas.openxmlformats.org/drawingml/2006/main" name="1_Neutral Blue">
  <a:themeElements>
    <a:clrScheme name="LDS Neutral Blue">
      <a:dk1>
        <a:srgbClr val="000000"/>
      </a:dk1>
      <a:lt1>
        <a:srgbClr val="FFFFFF"/>
      </a:lt1>
      <a:dk2>
        <a:srgbClr val="016183"/>
      </a:dk2>
      <a:lt2>
        <a:srgbClr val="E7E6E6"/>
      </a:lt2>
      <a:accent1>
        <a:srgbClr val="016183"/>
      </a:accent1>
      <a:accent2>
        <a:srgbClr val="8F1449"/>
      </a:accent2>
      <a:accent3>
        <a:srgbClr val="328D4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25E0732A-894E-B644-8D86-027D1DD77C5F}"/>
    </a:ext>
  </a:extLst>
</a:theme>
</file>

<file path=ppt/theme/theme2.xml><?xml version="1.0" encoding="utf-8"?>
<a:theme xmlns:a="http://schemas.openxmlformats.org/drawingml/2006/main" name="Neutral Red">
  <a:themeElements>
    <a:clrScheme name="LDS Neutral Red">
      <a:dk1>
        <a:srgbClr val="000000"/>
      </a:dk1>
      <a:lt1>
        <a:srgbClr val="FFFFFF"/>
      </a:lt1>
      <a:dk2>
        <a:srgbClr val="016183"/>
      </a:dk2>
      <a:lt2>
        <a:srgbClr val="E7E6E6"/>
      </a:lt2>
      <a:accent1>
        <a:srgbClr val="8F1449"/>
      </a:accent1>
      <a:accent2>
        <a:srgbClr val="016183"/>
      </a:accent2>
      <a:accent3>
        <a:srgbClr val="328D4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EA443AE7-686B-A140-832C-80BEF4F4E810}"/>
    </a:ext>
  </a:extLst>
</a:theme>
</file>

<file path=ppt/theme/theme3.xml><?xml version="1.0" encoding="utf-8"?>
<a:theme xmlns:a="http://schemas.openxmlformats.org/drawingml/2006/main" name="Neutral Green">
  <a:themeElements>
    <a:clrScheme name="LDS Neutral Green">
      <a:dk1>
        <a:srgbClr val="000000"/>
      </a:dk1>
      <a:lt1>
        <a:srgbClr val="FFFFFF"/>
      </a:lt1>
      <a:dk2>
        <a:srgbClr val="016183"/>
      </a:dk2>
      <a:lt2>
        <a:srgbClr val="E7E6E6"/>
      </a:lt2>
      <a:accent1>
        <a:srgbClr val="328D43"/>
      </a:accent1>
      <a:accent2>
        <a:srgbClr val="8F1449"/>
      </a:accent2>
      <a:accent3>
        <a:srgbClr val="016183"/>
      </a:accent3>
      <a:accent4>
        <a:srgbClr val="F68D2E"/>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E7FD5917-DB24-DB4D-BD23-BE0F4CB56100}"/>
    </a:ext>
  </a:extLst>
</a:theme>
</file>

<file path=ppt/theme/theme4.xml><?xml version="1.0" encoding="utf-8"?>
<a:theme xmlns:a="http://schemas.openxmlformats.org/drawingml/2006/main" name="Neutral Yellow">
  <a:themeElements>
    <a:clrScheme name="LDS Neutral Yellow">
      <a:dk1>
        <a:srgbClr val="000000"/>
      </a:dk1>
      <a:lt1>
        <a:srgbClr val="FFFFFF"/>
      </a:lt1>
      <a:dk2>
        <a:srgbClr val="016183"/>
      </a:dk2>
      <a:lt2>
        <a:srgbClr val="E7E6E6"/>
      </a:lt2>
      <a:accent1>
        <a:srgbClr val="F68D2E"/>
      </a:accent1>
      <a:accent2>
        <a:srgbClr val="8F1449"/>
      </a:accent2>
      <a:accent3>
        <a:srgbClr val="328D43"/>
      </a:accent3>
      <a:accent4>
        <a:srgbClr val="016183"/>
      </a:accent4>
      <a:accent5>
        <a:srgbClr val="878A8C"/>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13A7E0BF-AE06-6047-87E3-26C378822CF2}"/>
    </a:ext>
  </a:extLst>
</a:theme>
</file>

<file path=ppt/theme/theme5.xml><?xml version="1.0" encoding="utf-8"?>
<a:theme xmlns:a="http://schemas.openxmlformats.org/drawingml/2006/main" name="Neutral Grey">
  <a:themeElements>
    <a:clrScheme name="LDS Neutral Grey">
      <a:dk1>
        <a:srgbClr val="000000"/>
      </a:dk1>
      <a:lt1>
        <a:srgbClr val="FFFFFF"/>
      </a:lt1>
      <a:dk2>
        <a:srgbClr val="016183"/>
      </a:dk2>
      <a:lt2>
        <a:srgbClr val="E7E6E6"/>
      </a:lt2>
      <a:accent1>
        <a:srgbClr val="878A8C"/>
      </a:accent1>
      <a:accent2>
        <a:srgbClr val="8F1449"/>
      </a:accent2>
      <a:accent3>
        <a:srgbClr val="328D43"/>
      </a:accent3>
      <a:accent4>
        <a:srgbClr val="F68D2E"/>
      </a:accent4>
      <a:accent5>
        <a:srgbClr val="016183"/>
      </a:accent5>
      <a:accent6>
        <a:srgbClr val="01B6D1"/>
      </a:accent6>
      <a:hlink>
        <a:srgbClr val="01B6D1"/>
      </a:hlink>
      <a:folHlink>
        <a:srgbClr val="BD1C5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DS_GlobalPPTTemplate_Neutral" id="{8BE427D1-AD61-A44E-9298-1B33606B3DAD}" vid="{81C745B5-7680-4845-AB95-31333BB41CB8}"/>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465</TotalTime>
  <Words>1392</Words>
  <Application>Microsoft Macintosh PowerPoint</Application>
  <PresentationFormat>Widescreen</PresentationFormat>
  <Paragraphs>84</Paragraphs>
  <Slides>18</Slides>
  <Notes>9</Notes>
  <HiddenSlides>0</HiddenSlides>
  <MMClips>2</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18</vt:i4>
      </vt:variant>
    </vt:vector>
  </HeadingPairs>
  <TitlesOfParts>
    <vt:vector size="30" baseType="lpstr">
      <vt:lpstr>Arial</vt:lpstr>
      <vt:lpstr>Arial Bold</vt:lpstr>
      <vt:lpstr>Arial Regular</vt:lpstr>
      <vt:lpstr>Calibri</vt:lpstr>
      <vt:lpstr>Palatino</vt:lpstr>
      <vt:lpstr>Palatino Regular</vt:lpstr>
      <vt:lpstr>Zoram ldsLat</vt:lpstr>
      <vt:lpstr>1_Neutral Blue</vt:lpstr>
      <vt:lpstr>Neutral Red</vt:lpstr>
      <vt:lpstr>Neutral Green</vt:lpstr>
      <vt:lpstr>Neutral Yellow</vt:lpstr>
      <vt:lpstr>Neutral Grey</vt:lpstr>
      <vt:lpstr>Unity in Purpose and Effort: Our Opportunity and Obligation</vt:lpstr>
      <vt:lpstr>“Be ye not unequally yoked together”—2 Corinthians 6:14</vt:lpstr>
      <vt:lpstr>PowerPoint Presentation</vt:lpstr>
      <vt:lpstr>“Be ye not unequally yoked together”—2 Corinthians 6:14</vt:lpstr>
      <vt:lpstr>PowerPoint Presentation</vt:lpstr>
      <vt:lpstr>PowerPoint Presentation</vt:lpstr>
      <vt:lpstr>PowerPoint Presentation</vt:lpstr>
      <vt:lpstr>Mosiah 1:15-17</vt:lpstr>
      <vt:lpstr> </vt:lpstr>
      <vt:lpstr> Councils operate differently in the Church than they do in other decision-making bodies. They are not governed by majority rule or best practice, and the leader does not make decisions on his or her own. When a question or need is brought to the council for consideration, council members are encouraged to speak honestly, both from their personal experience and from their positions as organization leaders.</vt:lpstr>
      <vt:lpstr> Councils bring together the insight of people with diverse backgrounds, experience, and viewpoints. These differences strengthen the council, and everyone should feel safe to express his or her opinion in a spirit of love and kindness. Such expression is essential to the purpose of councils, so leaders should establish a climate in which every person is heard and every opinion valued. As council members listen, humbly consider others’ feelings, and seek to know Heavenly Father’s will, a spirit of inspiration and unity can prevail.</vt:lpstr>
      <vt:lpstr> Church councils are most successful when all involved set aside personal preferences and seek to know the will of the Lord—when they follow Alma’s admonition: “Counsel with the Lord in all thy doings, and he will direct thee for good” (Alma 37:37).  The leader of the council does not decide how to resolve a question until he or she has heard the discussion. The leader encourages discussion without dominating it and asks questions and may ask particular council members for their suggestions. The leader listens carefully before making a decision. These discussions should foster a spirit of inspiration. After counseling with the group, the leader, following the inspiration of the Spirit, may make a decision or propose a course of action for the council to consider.</vt:lpstr>
      <vt:lpstr>Working Together in the Ward Council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Scriptural Guide to  Perilous Times: 2 Timothy 3</dc:title>
  <dc:creator>Brian Holman</dc:creator>
  <cp:lastModifiedBy>Brian Holman</cp:lastModifiedBy>
  <cp:revision>2</cp:revision>
  <dcterms:created xsi:type="dcterms:W3CDTF">2020-12-05T05:36:36Z</dcterms:created>
  <dcterms:modified xsi:type="dcterms:W3CDTF">2022-04-26T22:18:05Z</dcterms:modified>
</cp:coreProperties>
</file>